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0dacaee593419d" /><Relationship Type="http://schemas.openxmlformats.org/officeDocument/2006/relationships/extended-properties" Target="/docProps/app.xml" Id="Rb117e789a08743f3" /><Relationship Type="http://schemas.openxmlformats.org/officeDocument/2006/relationships/officeDocument" Target="/ppt/presentation.xml" Id="R64a03fce4f9949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82db71da94446a"/>
  </p:sldMasterIdLst>
  <p:notesMasterIdLst>
    <p:notesMasterId xmlns:r="http://schemas.openxmlformats.org/officeDocument/2006/relationships" r:id="R8bc7304a29f1429e"/>
  </p:notesMasterIdLst>
  <p:sldIdLst>
    <p:sldId xmlns:r="http://schemas.openxmlformats.org/officeDocument/2006/relationships" id="256" r:id="Re5daa17ee23048d6"/>
    <p:sldId xmlns:r="http://schemas.openxmlformats.org/officeDocument/2006/relationships" id="257" r:id="Rad0fc8b029814396"/>
    <p:sldId xmlns:r="http://schemas.openxmlformats.org/officeDocument/2006/relationships" id="258" r:id="Rd4908155c7aa4b49"/>
    <p:sldId xmlns:r="http://schemas.openxmlformats.org/officeDocument/2006/relationships" id="259" r:id="R9e2eb2573819495c"/>
    <p:sldId xmlns:r="http://schemas.openxmlformats.org/officeDocument/2006/relationships" id="260" r:id="Rc2304ff6d4354885"/>
    <p:sldId xmlns:r="http://schemas.openxmlformats.org/officeDocument/2006/relationships" id="261" r:id="R5955f0dc435940c9"/>
    <p:sldId xmlns:r="http://schemas.openxmlformats.org/officeDocument/2006/relationships" id="262" r:id="R71866fee60184c96"/>
    <p:sldId xmlns:r="http://schemas.openxmlformats.org/officeDocument/2006/relationships" id="263" r:id="R606c14b4776f4d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0d349eb4d840ed" /><Relationship Type="http://schemas.openxmlformats.org/officeDocument/2006/relationships/slideMaster" Target="/ppt/slideMasters/slideMaster1.xml" Id="Ref82db71da94446a" /><Relationship Type="http://schemas.openxmlformats.org/officeDocument/2006/relationships/notesMaster" Target="/ppt/notesMasters/notesMaster1.xml" Id="R8bc7304a29f1429e" /><Relationship Type="http://schemas.openxmlformats.org/officeDocument/2006/relationships/presProps" Target="/ppt/presProps.xml" Id="R0562f701a6564d0e" /><Relationship Type="http://schemas.openxmlformats.org/officeDocument/2006/relationships/tableStyles" Target="/ppt/tableStyles.xml" Id="R58644d3713494803" /><Relationship Type="http://schemas.openxmlformats.org/officeDocument/2006/relationships/slide" Target="/ppt/slides/slide1.xml" Id="Re5daa17ee23048d6" /><Relationship Type="http://schemas.openxmlformats.org/officeDocument/2006/relationships/slide" Target="/ppt/slides/slide2.xml" Id="Rad0fc8b029814396" /><Relationship Type="http://schemas.openxmlformats.org/officeDocument/2006/relationships/slide" Target="/ppt/slides/slide3.xml" Id="Rd4908155c7aa4b49" /><Relationship Type="http://schemas.openxmlformats.org/officeDocument/2006/relationships/slide" Target="/ppt/slides/slide4.xml" Id="R9e2eb2573819495c" /><Relationship Type="http://schemas.openxmlformats.org/officeDocument/2006/relationships/slide" Target="/ppt/slides/slide5.xml" Id="Rc2304ff6d4354885" /><Relationship Type="http://schemas.openxmlformats.org/officeDocument/2006/relationships/slide" Target="/ppt/slides/slide6.xml" Id="R5955f0dc435940c9" /><Relationship Type="http://schemas.openxmlformats.org/officeDocument/2006/relationships/slide" Target="/ppt/slides/slide7.xml" Id="R71866fee60184c96" /><Relationship Type="http://schemas.openxmlformats.org/officeDocument/2006/relationships/slide" Target="/ppt/slides/slide8.xml" Id="R606c14b4776f4d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c5b210f6b640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2465b015ea4632" /><Relationship Type="http://schemas.openxmlformats.org/officeDocument/2006/relationships/notesMaster" Target="/ppt/notesMasters/notesMaster1.xml" Id="R62d2cbbcb22745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7163f5657a4114" /><Relationship Type="http://schemas.openxmlformats.org/officeDocument/2006/relationships/notesMaster" Target="/ppt/notesMasters/notesMaster1.xml" Id="Rbe2fe7e192ff4be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5c2a04c49f4f3a" /><Relationship Type="http://schemas.openxmlformats.org/officeDocument/2006/relationships/notesMaster" Target="/ppt/notesMasters/notesMaster1.xml" Id="Rd77efd2a08a642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0ab87159f24449f" /><Relationship Type="http://schemas.openxmlformats.org/officeDocument/2006/relationships/notesMaster" Target="/ppt/notesMasters/notesMaster1.xml" Id="R6586cd50ce1042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a92d4e712d491a" /><Relationship Type="http://schemas.openxmlformats.org/officeDocument/2006/relationships/notesMaster" Target="/ppt/notesMasters/notesMaster1.xml" Id="Rb38556d283cd41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b72de42c8043ac" /><Relationship Type="http://schemas.openxmlformats.org/officeDocument/2006/relationships/notesMaster" Target="/ppt/notesMasters/notesMaster1.xml" Id="R2eb5e2604fe347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32d04be1994f91" /><Relationship Type="http://schemas.openxmlformats.org/officeDocument/2006/relationships/notesMaster" Target="/ppt/notesMasters/notesMaster1.xml" Id="Rd8be6f5abcf845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3cbc1403ed413a" /><Relationship Type="http://schemas.openxmlformats.org/officeDocument/2006/relationships/notesMaster" Target="/ppt/notesMasters/notesMaster1.xml" Id="R39ebb663876349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75c2b4e4a54d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e4e951209d49bb" /><Relationship Type="http://schemas.openxmlformats.org/officeDocument/2006/relationships/slideLayout" Target="/ppt/slideLayouts/slideLayout1.xml" Id="R8d0f56d6a36042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0f56d6a36042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0a9263467946bd" /><Relationship Type="http://schemas.openxmlformats.org/officeDocument/2006/relationships/notesSlide" Target="/ppt/notesSlides/notesSlide1.xml" Id="R503a2dd27ab241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d64ba2db34ad4" /><Relationship Type="http://schemas.openxmlformats.org/officeDocument/2006/relationships/notesSlide" Target="/ppt/notesSlides/notesSlide2.xml" Id="Rf01ae512ba7742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bce37edd240d5" /><Relationship Type="http://schemas.openxmlformats.org/officeDocument/2006/relationships/notesSlide" Target="/ppt/notesSlides/notesSlide3.xml" Id="Re9617ca807cb424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38ea0c96714c5d" /><Relationship Type="http://schemas.openxmlformats.org/officeDocument/2006/relationships/notesSlide" Target="/ppt/notesSlides/notesSlide4.xml" Id="Rc20fb2ef535047b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02770c65a04ff2" /><Relationship Type="http://schemas.openxmlformats.org/officeDocument/2006/relationships/notesSlide" Target="/ppt/notesSlides/notesSlide5.xml" Id="R91aa02118e784c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bba097ecc44de" /><Relationship Type="http://schemas.openxmlformats.org/officeDocument/2006/relationships/notesSlide" Target="/ppt/notesSlides/notesSlide6.xml" Id="Rfbca5257165049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ad9d644b17466a" /><Relationship Type="http://schemas.openxmlformats.org/officeDocument/2006/relationships/notesSlide" Target="/ppt/notesSlides/notesSlide7.xml" Id="R74fe8bcd39894e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56dd90a47e4446" /><Relationship Type="http://schemas.openxmlformats.org/officeDocument/2006/relationships/notesSlide" Target="/ppt/notesSlides/notesSlide8.xml" Id="Rb97958cf656743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3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285AC4E9-5A19-4AFF-B701-1C67C242E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F43F4A43-718D-402D-8BBC-18D9646A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Історія України 9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F82A56A-492F-4BC7-A82A-47621508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10858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Бабин Яр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3F6AD63C-E5BF-485A-ACD0-F344C77C2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Пам’ять про людей і відповідальність за слова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973C865B-E20D-47F8-944B-8B7688CF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Навчальна розмова для 9 класу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E28F87D4-2159-46AB-AD99-23E7609CC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01 / 08</a:t>
            </a:r>
          </a:p>
        </p:txBody>
      </p:sp>
    </p:spTree>
    <p:extLst>
      <p:ext uri="{BB962C8B-B14F-4D97-AF65-F5344CB8AC3E}">
        <p14:creationId xmlns:p14="http://schemas.microsoft.com/office/powerpoint/2010/main" val="18390916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844E2A8A-FF1B-41D1-8F5F-89A6E25A8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FAB41B2E-B06B-4ED9-A041-DD1FD15A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Історія України 9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A7418B5-9A2E-425C-BE60-3C0FC183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Місце і подія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E1273226-F364-4399-AF98-FFA3A4A1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Бабин Яр — урочище в Києві, пов’язане з масовими вбивствами під час нацистської окупації.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361D3B15-426B-49B7-AAE6-C91BFBF8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Сьогодні це місце пам’яті. Під час розмови зосереджуємося на людях, історичних фактах і гідності жертв.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0D697991-B862-4C93-9433-1A519492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02 / 08</a:t>
            </a:r>
          </a:p>
        </p:txBody>
      </p:sp>
    </p:spTree>
    <p:extLst>
      <p:ext uri="{BB962C8B-B14F-4D97-AF65-F5344CB8AC3E}">
        <p14:creationId xmlns:p14="http://schemas.microsoft.com/office/powerpoint/2010/main" val="2524387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961B4B6B-E156-4F50-8D12-C56AA9744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B392B91-5349-420A-B9AF-C6B8C517F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Історія України 9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083997-DE71-496A-9C83-377E41DD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Вересень 1941 року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50AF0AA-6D94-47C7-9605-36C71964F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19 вересня — німецькі війська зайняли Київ.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C7167606-2D5C-4B71-9CF5-0F41F819D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29–30 вересня — у Бабиному Яру нацисти та їхні помічники вбили 33 771 єврея. Цю кількість зафіксовано у звіті виконавців злочину.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59818886-6DD4-4E7D-9F6C-25322A96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03 / 08</a:t>
            </a:r>
          </a:p>
        </p:txBody>
      </p:sp>
    </p:spTree>
    <p:extLst>
      <p:ext uri="{BB962C8B-B14F-4D97-AF65-F5344CB8AC3E}">
        <p14:creationId xmlns:p14="http://schemas.microsoft.com/office/powerpoint/2010/main" val="1966312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5FC16319-3962-42C7-9CF4-53EEFBA0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CC0FAE5B-3971-42AF-AC7C-E1247299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Історія України 9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873B93B-02A7-4980-9364-3A2DFA43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Трагедія тривала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BA3F6B02-3488-4FD2-9B7B-A87F2F8E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Масові вбивства у Бабиному Яру продовжувалися й після вересня 1941 року.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11EEC8B2-FE4B-4394-80F5-C56E3B85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Серед жертв були також роми, радянські військовополонені та інші переслідувані групи. За кожним узагальненням стоять окремі людські життя.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23241B58-0FB9-4DDF-BA8D-D0CF20FB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04 / 08</a:t>
            </a:r>
          </a:p>
        </p:txBody>
      </p:sp>
    </p:spTree>
    <p:extLst>
      <p:ext uri="{BB962C8B-B14F-4D97-AF65-F5344CB8AC3E}">
        <p14:creationId xmlns:p14="http://schemas.microsoft.com/office/powerpoint/2010/main" val="18348725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009A9678-8FF1-463B-A6C3-2D500479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AC818B8D-0150-4152-8B8B-E616EC134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Історія України 9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B965CF-5111-4954-A1A8-E14F39737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Мова поваги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031C31D5-6465-436E-9D8A-FCD36B73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Називаємо злочин і відповідальних за нього. Не переносимо провину на цілий народ або на сучасних людей за їхнім походженням.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5E8405DA-DAEC-41CB-84DC-DFC3066BD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Уникаємо образливих назв, жартів про жертв і демонстрації жорстокості заради враження.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9D220204-5657-489F-A718-DBF54791C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05 / 08</a:t>
            </a:r>
          </a:p>
        </p:txBody>
      </p:sp>
    </p:spTree>
    <p:extLst>
      <p:ext uri="{BB962C8B-B14F-4D97-AF65-F5344CB8AC3E}">
        <p14:creationId xmlns:p14="http://schemas.microsoft.com/office/powerpoint/2010/main" val="8242346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DB18026B-DE33-422D-8B2B-4E52809C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70B7657D-A4ED-4CC3-9BB8-5AF488EB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Історія України 9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D95F0B8-F8A5-49A7-AA99-61A3DBF8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Перевірка історичних відомостей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9DFBBACA-4E81-469E-8DA1-E0903347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Перед тим як поширити твердження, з’ясуйте: хто його зафіксував, коли й на яких підставах.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9710FA98-AB7C-4F4C-9B95-B74F654CA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Навчальне завдання: поясніть, чим свідчення очевидця, офіційний документ і пізніший коментар відрізняються за призначенням.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258DDFD4-3FFD-4EB2-B254-1D0349AC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06 / 08</a:t>
            </a:r>
          </a:p>
        </p:txBody>
      </p:sp>
    </p:spTree>
    <p:extLst>
      <p:ext uri="{BB962C8B-B14F-4D97-AF65-F5344CB8AC3E}">
        <p14:creationId xmlns:p14="http://schemas.microsoft.com/office/powerpoint/2010/main" val="3628934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F842EAC4-4522-43F3-BF72-E1291A313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BEBC9F36-93BB-4C21-AEB4-0A1D8DB7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Історія України 9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17DEF6-4488-4EEB-B19C-85FB9848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Пам’ять у громаді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A78B8195-6ABD-4C44-AF75-EF789E46A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Запропонуйте короткий опис меморіального заходу: кого вшановуємо, яку історичну подію пояснюємо, як забезпечуємо поважну атмосферу.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334E9EA-5011-471A-B448-B63BFDD4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Не використовуйте рольове відтворення насильства. Особистими переживаннями можна ділитися лише добровільно.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051278C-5C02-4046-A14C-36968522D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07 / 08</a:t>
            </a:r>
          </a:p>
        </p:txBody>
      </p:sp>
    </p:spTree>
    <p:extLst>
      <p:ext uri="{BB962C8B-B14F-4D97-AF65-F5344CB8AC3E}">
        <p14:creationId xmlns:p14="http://schemas.microsoft.com/office/powerpoint/2010/main" val="7780810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1F4CD3EF-C4DB-4580-93DD-3D86303F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A646B12A-44CA-4CF2-B4B3-563EF644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Історія України 9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EAE6CFC-7F95-4D01-AEAB-6FEB1D86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Підсумкове завдання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3BAFB50-322C-44CE-85DB-3C1F98073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Напишіть три речення: один перевірений факт, одне запитання до історії, один спосіб гідного вшанування пам’яті.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69D27668-B8BE-48A8-99C8-DBE2CA61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Перевірте текст: чи точні дати, чи зрозуміло названо подію, чи збережено повагу до людей?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A5A5FE10-D872-43F0-98C5-AA6E1BF9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08 / 08</a:t>
            </a:r>
          </a:p>
        </p:txBody>
      </p:sp>
    </p:spTree>
    <p:extLst>
      <p:ext uri="{BB962C8B-B14F-4D97-AF65-F5344CB8AC3E}">
        <p14:creationId xmlns:p14="http://schemas.microsoft.com/office/powerpoint/2010/main" val="11591329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2026-09-28T10:20:12.5690000Z</dcterms:created>
  <dcterms:modified xsi:type="dcterms:W3CDTF">2026-09-28T10:20:12.5690000Z</dcterms:modified>
</coreProperties>
</file>