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54dd189f9d430c" /><Relationship Type="http://schemas.openxmlformats.org/officeDocument/2006/relationships/extended-properties" Target="/docProps/app.xml" Id="R23aa5650c29f436f" /><Relationship Type="http://schemas.openxmlformats.org/officeDocument/2006/relationships/officeDocument" Target="/ppt/presentation.xml" Id="R293152d3e0f64a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4dd9f8d9af4178"/>
  </p:sldMasterIdLst>
  <p:notesMasterIdLst>
    <p:notesMasterId xmlns:r="http://schemas.openxmlformats.org/officeDocument/2006/relationships" r:id="R46412db936264322"/>
  </p:notesMasterIdLst>
  <p:sldIdLst>
    <p:sldId xmlns:r="http://schemas.openxmlformats.org/officeDocument/2006/relationships" id="256" r:id="Rcb5dd07789d04db4"/>
    <p:sldId xmlns:r="http://schemas.openxmlformats.org/officeDocument/2006/relationships" id="257" r:id="Refd38077b0a34c3a"/>
    <p:sldId xmlns:r="http://schemas.openxmlformats.org/officeDocument/2006/relationships" id="258" r:id="Ra95b67331b224c89"/>
    <p:sldId xmlns:r="http://schemas.openxmlformats.org/officeDocument/2006/relationships" id="259" r:id="R5cb4b54bdb454b44"/>
    <p:sldId xmlns:r="http://schemas.openxmlformats.org/officeDocument/2006/relationships" id="260" r:id="Re8b5e1b222534de1"/>
    <p:sldId xmlns:r="http://schemas.openxmlformats.org/officeDocument/2006/relationships" id="261" r:id="R581868b6d02c4c19"/>
    <p:sldId xmlns:r="http://schemas.openxmlformats.org/officeDocument/2006/relationships" id="262" r:id="Rb1bb450c388c450f"/>
    <p:sldId xmlns:r="http://schemas.openxmlformats.org/officeDocument/2006/relationships" id="263" r:id="R9372c411103c43fd"/>
    <p:sldId xmlns:r="http://schemas.openxmlformats.org/officeDocument/2006/relationships" id="264" r:id="R5355e2583cda444b"/>
    <p:sldId xmlns:r="http://schemas.openxmlformats.org/officeDocument/2006/relationships" id="265" r:id="R48d2974f027e40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2e106386994950" /><Relationship Type="http://schemas.openxmlformats.org/officeDocument/2006/relationships/slideMaster" Target="/ppt/slideMasters/slideMaster1.xml" Id="R444dd9f8d9af4178" /><Relationship Type="http://schemas.openxmlformats.org/officeDocument/2006/relationships/notesMaster" Target="/ppt/notesMasters/notesMaster1.xml" Id="R46412db936264322" /><Relationship Type="http://schemas.openxmlformats.org/officeDocument/2006/relationships/presProps" Target="/ppt/presProps.xml" Id="Re98e73645ff7400f" /><Relationship Type="http://schemas.openxmlformats.org/officeDocument/2006/relationships/tableStyles" Target="/ppt/tableStyles.xml" Id="R2562d72ec8d84aa5" /><Relationship Type="http://schemas.openxmlformats.org/officeDocument/2006/relationships/slide" Target="/ppt/slides/slide1.xml" Id="Rcb5dd07789d04db4" /><Relationship Type="http://schemas.openxmlformats.org/officeDocument/2006/relationships/slide" Target="/ppt/slides/slide2.xml" Id="Refd38077b0a34c3a" /><Relationship Type="http://schemas.openxmlformats.org/officeDocument/2006/relationships/slide" Target="/ppt/slides/slide3.xml" Id="Ra95b67331b224c89" /><Relationship Type="http://schemas.openxmlformats.org/officeDocument/2006/relationships/slide" Target="/ppt/slides/slide4.xml" Id="R5cb4b54bdb454b44" /><Relationship Type="http://schemas.openxmlformats.org/officeDocument/2006/relationships/slide" Target="/ppt/slides/slide5.xml" Id="Re8b5e1b222534de1" /><Relationship Type="http://schemas.openxmlformats.org/officeDocument/2006/relationships/slide" Target="/ppt/slides/slide6.xml" Id="R581868b6d02c4c19" /><Relationship Type="http://schemas.openxmlformats.org/officeDocument/2006/relationships/slide" Target="/ppt/slides/slide7.xml" Id="Rb1bb450c388c450f" /><Relationship Type="http://schemas.openxmlformats.org/officeDocument/2006/relationships/slide" Target="/ppt/slides/slide8.xml" Id="R9372c411103c43fd" /><Relationship Type="http://schemas.openxmlformats.org/officeDocument/2006/relationships/slide" Target="/ppt/slides/slide9.xml" Id="R5355e2583cda444b" /><Relationship Type="http://schemas.openxmlformats.org/officeDocument/2006/relationships/slide" Target="/ppt/slides/slide10.xml" Id="R48d2974f027e40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42d098bdae4a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0e4e075fdf4c58" /><Relationship Type="http://schemas.openxmlformats.org/officeDocument/2006/relationships/notesMaster" Target="/ppt/notesMasters/notesMaster1.xml" Id="R011903a5b11d41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cf814f8ee04c6a" /><Relationship Type="http://schemas.openxmlformats.org/officeDocument/2006/relationships/notesMaster" Target="/ppt/notesMasters/notesMaster1.xml" Id="R9dc0b453ac964b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d4ac403f484ed8" /><Relationship Type="http://schemas.openxmlformats.org/officeDocument/2006/relationships/notesMaster" Target="/ppt/notesMasters/notesMaster1.xml" Id="Rddd267a65e3849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b6aed7119b48d1" /><Relationship Type="http://schemas.openxmlformats.org/officeDocument/2006/relationships/notesMaster" Target="/ppt/notesMasters/notesMaster1.xml" Id="Rd9f52fdff49d46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10dc68c8174d14" /><Relationship Type="http://schemas.openxmlformats.org/officeDocument/2006/relationships/notesMaster" Target="/ppt/notesMasters/notesMaster1.xml" Id="R5e2c3928895046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b2d9493ba64dc1" /><Relationship Type="http://schemas.openxmlformats.org/officeDocument/2006/relationships/notesMaster" Target="/ppt/notesMasters/notesMaster1.xml" Id="R6cdd887fb1ae48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d5e8a788de3445e" /><Relationship Type="http://schemas.openxmlformats.org/officeDocument/2006/relationships/notesMaster" Target="/ppt/notesMasters/notesMaster1.xml" Id="R49e5ee63ff354b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478ed314f046ad" /><Relationship Type="http://schemas.openxmlformats.org/officeDocument/2006/relationships/notesMaster" Target="/ppt/notesMasters/notesMaster1.xml" Id="R01b4a42944a747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03379acf624b1f" /><Relationship Type="http://schemas.openxmlformats.org/officeDocument/2006/relationships/notesMaster" Target="/ppt/notesMasters/notesMaster1.xml" Id="R290b0ab464404a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7bd3596b724a57" /><Relationship Type="http://schemas.openxmlformats.org/officeDocument/2006/relationships/notesMaster" Target="/ppt/notesMasters/notesMaster1.xml" Id="R8fe267040ca042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a74cdcdc1040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359b52e32449d2" /><Relationship Type="http://schemas.openxmlformats.org/officeDocument/2006/relationships/slideLayout" Target="/ppt/slideLayouts/slideLayout1.xml" Id="R61d218ace7004d4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d218ace7004d4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e6f6b094541c3" /><Relationship Type="http://schemas.openxmlformats.org/officeDocument/2006/relationships/notesSlide" Target="/ppt/notesSlides/notesSlide1.xml" Id="R18288be63cfa49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830b648224409" /><Relationship Type="http://schemas.openxmlformats.org/officeDocument/2006/relationships/notesSlide" Target="/ppt/notesSlides/notesSlide2.xml" Id="R9e3512d1f45942b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1b53b0e2d491b" /><Relationship Type="http://schemas.openxmlformats.org/officeDocument/2006/relationships/notesSlide" Target="/ppt/notesSlides/notesSlide3.xml" Id="R3edc08b5d5fa4e0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039f87bd2c4593" /><Relationship Type="http://schemas.openxmlformats.org/officeDocument/2006/relationships/notesSlide" Target="/ppt/notesSlides/notesSlide4.xml" Id="R62f2b4f7edf142c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c7521996884574" /><Relationship Type="http://schemas.openxmlformats.org/officeDocument/2006/relationships/notesSlide" Target="/ppt/notesSlides/notesSlide5.xml" Id="R32429c58bb0d4b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a96399dc6b49fe" /><Relationship Type="http://schemas.openxmlformats.org/officeDocument/2006/relationships/notesSlide" Target="/ppt/notesSlides/notesSlide6.xml" Id="Re51b51823fe545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bbb4c4449f4d15" /><Relationship Type="http://schemas.openxmlformats.org/officeDocument/2006/relationships/notesSlide" Target="/ppt/notesSlides/notesSlide7.xml" Id="Rc10b8f1167f64ac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2ae0182724f8a" /><Relationship Type="http://schemas.openxmlformats.org/officeDocument/2006/relationships/notesSlide" Target="/ppt/notesSlides/notesSlide8.xml" Id="Rc6e33c8d5ea7411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97105797524ba6" /><Relationship Type="http://schemas.openxmlformats.org/officeDocument/2006/relationships/notesSlide" Target="/ppt/notesSlides/notesSlide9.xml" Id="Rcd6b565a0e1f41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a44e388db41df" /><Relationship Type="http://schemas.openxmlformats.org/officeDocument/2006/relationships/notesSlide" Target="/ppt/notesSlides/notesSlide10.xml" Id="Rda0241695abd49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3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C2390B84-97BA-4EA4-AE5B-37E9A497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1F56556-0F96-4984-B791-890190F7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F5DA89-003F-46BA-81CE-A6730A74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10858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Із чого все складається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315359F1-FAC7-4FF7-A36B-A605E31A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Тіла речовини і частинки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818C7DC5-0C82-4528-84FB-C80F7364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Порівнюємо, моделюємо, пояснюємо спостереження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3BC32496-8246-4BE4-9614-61128752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6939781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91C77E65-5A20-4C45-8FF0-A7376F650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575FA4C-B7E6-4EB5-B0B8-7A578A54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6471D39-0050-460C-B968-548434F1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Тіло і речовина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469FD3A-3079-4E6A-AEFE-D66ED8EEE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Тіло — окремий об’єкт, наприклад склянка, ложка або крижинка. Речовина — матеріал, з якого складається тіло.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A6FD9CE5-BE48-4410-BD4B-08EDED7B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Дві різні склянки можуть бути зроблені з того самого скла. Одна ложка може містити кілька матеріалів.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AD992FF-D981-4253-B29A-0FAC6709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6930323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5B9840D3-73A6-4FF8-87D6-1D16D0C1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19EAEA33-5651-420C-8336-BCD05F1F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4D245F-0F63-434F-BF72-F1FCC2F1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Атоми і молекули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AB3E3AC-8F05-42F3-B467-563B52AD3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Речовини утворені частинками. Атоми можуть сполучатися в молекули; молекула води містить два атоми Гідрогену й один атом Оксигену.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D7315A67-6529-42AE-82AE-4749D207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Не всі речовини складаються з окремих молекул. Існують також структури, побудовані з атомів або йонів.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5F7B1171-B851-4EE9-82C3-FC422732D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7003290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013CEEC3-6093-4790-96EC-A8C24413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6974A20C-2A29-4F90-B9F3-999B4B6F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7D106C-21C4-45E6-B92F-A7E49913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Модель і реальність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4B9F6F7A-2FBF-4319-A9F8-03189806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Кульки різних кольорів допомагають показати різні атоми. Колір і розмір у моделі обирає людина.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7C06434-7810-4D5B-9AC4-16E5E7EA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Завдання: складіть модель H₂O з трьох кульок. Поясніть, що вона показує, а чого не відтворює.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FE25F552-25FD-43B8-90C1-700341EBC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21252208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D5AB20C-B01E-4C10-AA49-A4310E0A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D05ADCC7-C39E-4B36-96F4-0259ACB5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678F30-429B-4AA5-8C85-694D5EB2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Твердий стан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81180E8-D88C-4E02-8FA5-DEF697C95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Тверде тіло за звичайних умов зберігає форму й об’єм. Його частинки не припиняють руху: вони коливаються біля певних положень.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7E746B17-FA3D-4FF8-B389-1E65225DC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Впорядкування частинок буває різним. Не всі тверді речовини мають однакову будову.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972A0FBC-A26E-4778-B5F8-15774C441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3810110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114D55E5-9E35-4D4B-90BE-A78867CF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A87D528C-F0BB-4EA8-8B84-834AAA31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B93223D-CEEF-4367-91C4-C9F086CA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Рідкий і газуватий стани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A9D056E-52A0-4359-BA86-8C1F0406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Рідина зберігає об’єм, але набуває форми посудини. Її частинки можуть змінювати взаємне розташування.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C1A5527-2A26-4B21-A22D-521927D2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Газ заповнює доступний простір. Частинки в ньому зазвичай перебувають значно далі одна від одної, ніж у рідині.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8E770D3D-076D-4D98-8AEC-6B6FB4BD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4889407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9DC0779-B33C-45DE-9144-06996997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D767A8CB-C9E3-4534-8BBF-B97825E7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DD036C0-5EB1-4A6B-985B-DA1E5B19A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Зміна стану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3A801B86-6724-4B57-B5AE-9C91E66B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Плавлення: тверде → рідке. Тверднення: рідке → тверде. Випаровування: рідке → газувате. Конденсація: газувате → рідке.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06E7B079-2121-496E-A0F8-B6A48285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Коли лід тане, молекули води не перетворюються на інші молекули. Змінюються їхній рух і взаємне розташування.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37BCAB07-F41E-4A1D-885B-4FC5F01B4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5585402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529C5ED-8AB8-4860-8E30-8EE3594A8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E9563FFD-3875-4C75-91E4-64683E35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D6DB809-2501-4DA8-89D6-FCD2EC7F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Спостереження без нагрівання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88597A98-0CD0-4E3B-946B-C437F58C3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Порівняйте дві однакові відкриті посудини з невеликою кількістю води: одну поставте в тепліше місце, другу — у прохолодніше.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A7DC463B-4427-4772-9649-370486EC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Заздалегідь запишіть прогноз. Порівнюйте через однаковий час. Не куштуйте воду з досліду; не використовуйте нагрівачі.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838F18EC-85BA-41DC-8A77-7A08AB48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1277596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CFC478A3-D94F-4D47-97C7-8EDCCF40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E996AF5-B0CB-49E3-93AD-5BE87CD1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ABDB26-7765-4076-B788-DD284CB2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Поясни явище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E7A1C00B-76B4-4D02-B2EB-21DD8B92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На холодній склянці з’явилися краплі ззовні. Звідки взялася вода?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DFBEDF29-EF6F-418B-82FF-6B04BFED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Вода після миття поступово висихає без кипіння. Який процес відбувається? Які умови можуть впливати на його швидкість?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123A68E2-A8D8-4AA6-894F-DA98146A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8929657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4F249553-75A6-48E6-95AA-609CDBCF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E7700651-FA86-4373-AC5B-55D949B40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Пізнаємо природу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135924-EF78-4B64-8113-38EDA415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Перевір себе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F2DAD348-877F-40F2-9886-E9F3BE7E0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Краплі на холодній склянці виникають унаслідок конденсації водяної пари з повітря. Висихання пов’язане з випаровуванням.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F23E6EA9-71F5-4466-AC19-A49A07B7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Підсумок: розрізняю тіло й речовину; знаю, що модель спрощує дійсність; можу описати зміну агрегатного стану.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4694ABD0-F3FF-41C3-9B6A-B7CE4042A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243002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2026-09-28T10:20:25.4630000Z</dcterms:created>
  <dcterms:modified xsi:type="dcterms:W3CDTF">2026-09-28T10:20:25.4630000Z</dcterms:modified>
</coreProperties>
</file>