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a099be2a4141cb" /><Relationship Type="http://schemas.openxmlformats.org/officeDocument/2006/relationships/extended-properties" Target="/docProps/app.xml" Id="R37f3a1ef59cb4a41" /><Relationship Type="http://schemas.openxmlformats.org/officeDocument/2006/relationships/officeDocument" Target="/ppt/presentation.xml" Id="R6fc96b4d66ec4f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47d53303ef4770"/>
  </p:sldMasterIdLst>
  <p:notesMasterIdLst>
    <p:notesMasterId xmlns:r="http://schemas.openxmlformats.org/officeDocument/2006/relationships" r:id="R13c07a050df9440a"/>
  </p:notesMasterIdLst>
  <p:sldIdLst>
    <p:sldId xmlns:r="http://schemas.openxmlformats.org/officeDocument/2006/relationships" id="256" r:id="Re78de24a0dcf419a"/>
    <p:sldId xmlns:r="http://schemas.openxmlformats.org/officeDocument/2006/relationships" id="257" r:id="R03b4993f0fc04e65"/>
    <p:sldId xmlns:r="http://schemas.openxmlformats.org/officeDocument/2006/relationships" id="258" r:id="R8ffafc15368a418f"/>
    <p:sldId xmlns:r="http://schemas.openxmlformats.org/officeDocument/2006/relationships" id="259" r:id="Rc50979f1b1924ff5"/>
    <p:sldId xmlns:r="http://schemas.openxmlformats.org/officeDocument/2006/relationships" id="260" r:id="Ref31d25c7b5e4715"/>
    <p:sldId xmlns:r="http://schemas.openxmlformats.org/officeDocument/2006/relationships" id="261" r:id="R31ac76211643431a"/>
    <p:sldId xmlns:r="http://schemas.openxmlformats.org/officeDocument/2006/relationships" id="262" r:id="R2696912da8074477"/>
    <p:sldId xmlns:r="http://schemas.openxmlformats.org/officeDocument/2006/relationships" id="263" r:id="R45a4733a56f346fb"/>
    <p:sldId xmlns:r="http://schemas.openxmlformats.org/officeDocument/2006/relationships" id="264" r:id="R9aefbe212b9b4f63"/>
    <p:sldId xmlns:r="http://schemas.openxmlformats.org/officeDocument/2006/relationships" id="265" r:id="Rdb83903769944b17"/>
    <p:sldId xmlns:r="http://schemas.openxmlformats.org/officeDocument/2006/relationships" id="266" r:id="R25228ca998b848fc"/>
    <p:sldId xmlns:r="http://schemas.openxmlformats.org/officeDocument/2006/relationships" id="267" r:id="Rc5f2f84976cd49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9d7053d6bf4768" /><Relationship Type="http://schemas.openxmlformats.org/officeDocument/2006/relationships/slideMaster" Target="/ppt/slideMasters/slideMaster1.xml" Id="R0447d53303ef4770" /><Relationship Type="http://schemas.openxmlformats.org/officeDocument/2006/relationships/notesMaster" Target="/ppt/notesMasters/notesMaster1.xml" Id="R13c07a050df9440a" /><Relationship Type="http://schemas.openxmlformats.org/officeDocument/2006/relationships/presProps" Target="/ppt/presProps.xml" Id="R2b73a44b94714cfd" /><Relationship Type="http://schemas.openxmlformats.org/officeDocument/2006/relationships/tableStyles" Target="/ppt/tableStyles.xml" Id="R531c1bf2af954292" /><Relationship Type="http://schemas.openxmlformats.org/officeDocument/2006/relationships/slide" Target="/ppt/slides/slide1.xml" Id="Re78de24a0dcf419a" /><Relationship Type="http://schemas.openxmlformats.org/officeDocument/2006/relationships/slide" Target="/ppt/slides/slide2.xml" Id="R03b4993f0fc04e65" /><Relationship Type="http://schemas.openxmlformats.org/officeDocument/2006/relationships/slide" Target="/ppt/slides/slide3.xml" Id="R8ffafc15368a418f" /><Relationship Type="http://schemas.openxmlformats.org/officeDocument/2006/relationships/slide" Target="/ppt/slides/slide4.xml" Id="Rc50979f1b1924ff5" /><Relationship Type="http://schemas.openxmlformats.org/officeDocument/2006/relationships/slide" Target="/ppt/slides/slide5.xml" Id="Ref31d25c7b5e4715" /><Relationship Type="http://schemas.openxmlformats.org/officeDocument/2006/relationships/slide" Target="/ppt/slides/slide6.xml" Id="R31ac76211643431a" /><Relationship Type="http://schemas.openxmlformats.org/officeDocument/2006/relationships/slide" Target="/ppt/slides/slide7.xml" Id="R2696912da8074477" /><Relationship Type="http://schemas.openxmlformats.org/officeDocument/2006/relationships/slide" Target="/ppt/slides/slide8.xml" Id="R45a4733a56f346fb" /><Relationship Type="http://schemas.openxmlformats.org/officeDocument/2006/relationships/slide" Target="/ppt/slides/slide9.xml" Id="R9aefbe212b9b4f63" /><Relationship Type="http://schemas.openxmlformats.org/officeDocument/2006/relationships/slide" Target="/ppt/slides/slide10.xml" Id="Rdb83903769944b17" /><Relationship Type="http://schemas.openxmlformats.org/officeDocument/2006/relationships/slide" Target="/ppt/slides/slide11.xml" Id="R25228ca998b848fc" /><Relationship Type="http://schemas.openxmlformats.org/officeDocument/2006/relationships/slide" Target="/ppt/slides/slide12.xml" Id="Rc5f2f84976cd49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1a3f554a59e45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691da29205d49b3" /><Relationship Type="http://schemas.openxmlformats.org/officeDocument/2006/relationships/notesMaster" Target="/ppt/notesMasters/notesMaster1.xml" Id="Rb36636cbce9841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ee968dc447f4e72" /><Relationship Type="http://schemas.openxmlformats.org/officeDocument/2006/relationships/notesMaster" Target="/ppt/notesMasters/notesMaster1.xml" Id="R1b322fa79c5145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a2905953694762" /><Relationship Type="http://schemas.openxmlformats.org/officeDocument/2006/relationships/notesMaster" Target="/ppt/notesMasters/notesMaster1.xml" Id="R7c5738b1d31546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ec17e9cd294b0a" /><Relationship Type="http://schemas.openxmlformats.org/officeDocument/2006/relationships/notesMaster" Target="/ppt/notesMasters/notesMaster1.xml" Id="R4f8ead7870954b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90fd05a32c43cf" /><Relationship Type="http://schemas.openxmlformats.org/officeDocument/2006/relationships/notesMaster" Target="/ppt/notesMasters/notesMaster1.xml" Id="Radc81433eeae46d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dc2666f378429b" /><Relationship Type="http://schemas.openxmlformats.org/officeDocument/2006/relationships/notesMaster" Target="/ppt/notesMasters/notesMaster1.xml" Id="R24dbf03228e84c1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b9cb4b23a84d19" /><Relationship Type="http://schemas.openxmlformats.org/officeDocument/2006/relationships/notesMaster" Target="/ppt/notesMasters/notesMaster1.xml" Id="Re9bcb459b866433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3698b8f5e6494e" /><Relationship Type="http://schemas.openxmlformats.org/officeDocument/2006/relationships/notesMaster" Target="/ppt/notesMasters/notesMaster1.xml" Id="R9542732497674e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2893429cde47ac" /><Relationship Type="http://schemas.openxmlformats.org/officeDocument/2006/relationships/notesMaster" Target="/ppt/notesMasters/notesMaster1.xml" Id="Rf2c4baa537ea47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4cab1416d642f1" /><Relationship Type="http://schemas.openxmlformats.org/officeDocument/2006/relationships/notesMaster" Target="/ppt/notesMasters/notesMaster1.xml" Id="Ra01de4d070d343c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4859812109443b" /><Relationship Type="http://schemas.openxmlformats.org/officeDocument/2006/relationships/notesMaster" Target="/ppt/notesMasters/notesMaster1.xml" Id="Rc4d82945856b4ec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4d9d34e91a74c3a" /><Relationship Type="http://schemas.openxmlformats.org/officeDocument/2006/relationships/notesMaster" Target="/ppt/notesMasters/notesMaster1.xml" Id="R74feac11813d4b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Зображення: François Nicholas Riss, «Lullaby», XIX століття. Wikimedia Commons: https://commons.wikimedia.org/wiki/File:Fran%C3%A7ois_Riss_Lullaby.jpg. Public Domain Mark 1.0.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Навчальний орієнтир: типова освітня програма для 1–2 класів під керівництвом О. Я. Савченко. https://mon.gov.ua/osvita-2/zagalna-serednya-osvita/osvitni-programi/tipovi-osvitni-programi-2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Самостійне пояснення KlassMaster за темою жанру колискової.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Самостійне пояснення KlassMaster.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Самостійне пояснення KlassMaster.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створено KlassMaster для цієї навчальної презентації.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Відповіді подано на слайді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Відповідь подано на слайді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Авторський навчальний текст KlassMaster. Орієнтовна відповідь подана на слайді 11.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Творче завдання KlassMaster.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Орієнтовні відповіді. У творчому завданні можливі різні правильні варіанти.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Текст створено KlassMaster для цієї навчальної презентації.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9d143f920747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bbc96adad0d429e" /><Relationship Type="http://schemas.openxmlformats.org/officeDocument/2006/relationships/slideLayout" Target="/ppt/slideLayouts/slideLayout1.xml" Id="Rc06514073f3f47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06514073f3f47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ee0012cdf64397" /><Relationship Type="http://schemas.openxmlformats.org/officeDocument/2006/relationships/image" Target="/ppt/media/image.jpeg" Id="R3872375cd94d46d1" /><Relationship Type="http://schemas.openxmlformats.org/officeDocument/2006/relationships/notesSlide" Target="/ppt/notesSlides/notesSlide1.xml" Id="Rde5f1e15ec1c443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f0c8b3299948ab" /><Relationship Type="http://schemas.openxmlformats.org/officeDocument/2006/relationships/notesSlide" Target="/ppt/notesSlides/notesSlide2.xml" Id="Rfa39527381644a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f8ae2a57c450a" /><Relationship Type="http://schemas.openxmlformats.org/officeDocument/2006/relationships/notesSlide" Target="/ppt/notesSlides/notesSlide3.xml" Id="R8410093c6b6b4f0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1d510f7dae45b6" /><Relationship Type="http://schemas.openxmlformats.org/officeDocument/2006/relationships/notesSlide" Target="/ppt/notesSlides/notesSlide4.xml" Id="Rec6dc0319fd34b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ad0cdf15ab4a0a" /><Relationship Type="http://schemas.openxmlformats.org/officeDocument/2006/relationships/notesSlide" Target="/ppt/notesSlides/notesSlide5.xml" Id="Rd7f600e4a03b4c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8797db34c4903" /><Relationship Type="http://schemas.openxmlformats.org/officeDocument/2006/relationships/notesSlide" Target="/ppt/notesSlides/notesSlide6.xml" Id="R2b0b1967ec9d434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fa47ba918c4ab8" /><Relationship Type="http://schemas.openxmlformats.org/officeDocument/2006/relationships/notesSlide" Target="/ppt/notesSlides/notesSlide7.xml" Id="Rcafb06d8972c438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42a14c10744962" /><Relationship Type="http://schemas.openxmlformats.org/officeDocument/2006/relationships/notesSlide" Target="/ppt/notesSlides/notesSlide8.xml" Id="Rfec291546cb44b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5f800aa3274137" /><Relationship Type="http://schemas.openxmlformats.org/officeDocument/2006/relationships/notesSlide" Target="/ppt/notesSlides/notesSlide9.xml" Id="R66b9e6f35acc44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1ccd88adbf4105" /><Relationship Type="http://schemas.openxmlformats.org/officeDocument/2006/relationships/notesSlide" Target="/ppt/notesSlides/notesSlide10.xml" Id="R67b6ea69f0cb40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527139b66d4d9b" /><Relationship Type="http://schemas.openxmlformats.org/officeDocument/2006/relationships/notesSlide" Target="/ppt/notesSlides/notesSlide11.xml" Id="R2fcda169d89346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5bbaafe9dc45a3" /><Relationship Type="http://schemas.openxmlformats.org/officeDocument/2006/relationships/notesSlide" Target="/ppt/notesSlides/notesSlide12.xml" Id="Rf8e6a99e1150489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3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brand">
            <a:extLst xmlns:a="http://schemas.openxmlformats.org/drawingml/2006/main">
              <a:ext uri="{FF2B5EF4-FFF2-40B4-BE49-F238E27FC236}">
                <a16:creationId xmlns:a16="http://schemas.microsoft.com/office/drawing/2014/main" id="{FFE6BEE9-C20F-4C0E-93CB-A76BF7B1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BFE9DB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87A2E453-8F0D-4D34-9340-490879D3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BEBC866-1E75-4D61-A7EB-D8F9283E8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581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Колискова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39C655C9-9A1B-49C2-BCC5-6FF9C31EE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5715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Читаємо, слухаємо, творимо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35E15B33-6C40-4013-819E-A6D28FA5D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5810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З’ясуємо ознаки жанру. Відчуємо настрій. Складемо власні рядки.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38A1B0B0-B0FC-46CB-A61B-938AE9D9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D8EDE8"/>
                </a:solidFill>
                <a:latin typeface="DejaVu Sans"/>
                <a:ea typeface="DejaVu Sans"/>
                <a:cs typeface="DejaVu Sans"/>
              </a:rPr>
              <a:t>01 / 12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72375cd94d46d1"/>
          <a:stretch xmlns:a="http://schemas.openxmlformats.org/drawingml/2006/main"/>
        </p:blipFill>
        <p:spPr>
          <a:xfrm xmlns:a="http://schemas.openxmlformats.org/drawingml/2006/main">
            <a:off x="7000875" y="1715691"/>
            <a:ext cx="4572000" cy="369331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2717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465C882E-8FE1-42E1-A0D1-14F86034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8DE946E0-FBD3-4E95-865D-E1C0AB929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2800E10-D458-4C26-83AC-2526C8F0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Що таке колискова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457B0134-CD75-460F-B81E-BC059D70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Колискова: пісня, яку тихо співають дитині перед сном.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7DE5732D-94A0-4C2E-BDB5-6CF93BDB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Народні колискові передавали з покоління в покоління. У них звучать турбота, побажання спокою і добра.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50288002-6113-42FD-BD5E-0410243D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02 / 12</a:t>
            </a:r>
          </a:p>
        </p:txBody>
      </p:sp>
    </p:spTree>
    <p:extLst>
      <p:ext uri="{BB962C8B-B14F-4D97-AF65-F5344CB8AC3E}">
        <p14:creationId xmlns:p14="http://schemas.microsoft.com/office/powerpoint/2010/main" val="7110403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456D7D48-5C7A-46B7-AF2B-1C26D6ED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AF3A09D0-51A1-4E67-9873-56427C3BE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1557E94-83D2-46A6-9DF5-F27564AFB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Ознаки колискової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7141E42F-F63F-460A-B539-E887EB4F8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Тихе звучання. Плавний ритм. Лагідні звертання. Повтори слів.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01B0A448-B859-4A5A-9767-2581DD1A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Часті образи: ніч, місяць, зорі, сон, котик, колиска. Вони створюють спокійний настрій.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AC43D61C-68C1-40EA-8C34-EAB188E4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03 / 12</a:t>
            </a:r>
          </a:p>
        </p:txBody>
      </p:sp>
    </p:spTree>
    <p:extLst>
      <p:ext uri="{BB962C8B-B14F-4D97-AF65-F5344CB8AC3E}">
        <p14:creationId xmlns:p14="http://schemas.microsoft.com/office/powerpoint/2010/main" val="14297177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34DD0538-7DFB-4240-B5AE-206A1DA8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F6868625-2591-4682-BB01-BE35A1FA5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C9F99F-476D-424D-981C-B26A8752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Хто говорить і до кого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EF6AE46E-FEFB-440E-B6F3-51785848B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Голос у колисковій звертається до дитини: заспокоює, оберігає, бажає солодкого сну.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0310A5FA-2735-4A06-BCE1-851CA7F7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Звертання допомагає почути турботу: «малятко», «сонечко», «дитино».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EF186847-E4E9-4372-A311-66D41B35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04 / 12</a:t>
            </a:r>
          </a:p>
        </p:txBody>
      </p:sp>
    </p:spTree>
    <p:extLst>
      <p:ext uri="{BB962C8B-B14F-4D97-AF65-F5344CB8AC3E}">
        <p14:creationId xmlns:p14="http://schemas.microsoft.com/office/powerpoint/2010/main" val="678829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7D4E935E-B120-4A8F-AF23-A57CC3A0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C36E4398-9011-49A2-842D-CAA05B80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EBDC5F8-E7DB-43C0-BA5B-C67FDBB5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Настрій і слова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A326E2D-A52D-4804-87AA-3E54EE520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Настрій: ніжний, тихий, затишний.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0CE6A3B7-CE30-475B-A824-2F17A7AA4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Слова для такого настрою: лагідно, тихенько, світлий, теплий, дрімає, колише.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5345FCE0-DEBF-4157-897D-3E3AC479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05 / 12</a:t>
            </a:r>
          </a:p>
        </p:txBody>
      </p:sp>
    </p:spTree>
    <p:extLst>
      <p:ext uri="{BB962C8B-B14F-4D97-AF65-F5344CB8AC3E}">
        <p14:creationId xmlns:p14="http://schemas.microsoft.com/office/powerpoint/2010/main" val="7474012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532DD24F-79C8-4828-8893-0A5E29B8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F54F3FAD-3266-4D9A-A2D3-EA743507B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C06A9B2-A241-4529-BDC8-C0AFC1B9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Авторський приклад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454834DD-4D92-421D-8D55-34A87E235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Тихо місяць в шибку сяє,</a:t>
            </a:r>
          </a:p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сон до ліжечка ступає.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FED08BAA-D42E-4071-80D8-B2F5E5153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Спи, малятко, відпочинь,</a:t>
            </a:r>
          </a:p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ранок принесе новий день.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033C6D60-DDBE-48D1-B59F-67E670F5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06 / 12</a:t>
            </a:r>
          </a:p>
        </p:txBody>
      </p:sp>
    </p:spTree>
    <p:extLst>
      <p:ext uri="{BB962C8B-B14F-4D97-AF65-F5344CB8AC3E}">
        <p14:creationId xmlns:p14="http://schemas.microsoft.com/office/powerpoint/2010/main" val="950470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7CC136F9-F155-4C20-AF37-3C9BB135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CDF463EB-9F03-4E56-A624-DCB1B419D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8411A1B-3B8B-4809-BBD0-E1C62D0D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1. Знайди ознаки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30436AB6-F40D-405A-8013-AE437FA30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Які слова передають спокійний настрій?</a:t>
            </a:r>
          </a:p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гучно · тихенько · лагідно · сердито · тепло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E41E0005-5505-469A-B287-A9370B4F7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Які образи пасують до колискової?</a:t>
            </a:r>
          </a:p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зорі · колиска · грім · місяць · сон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EA7AE578-041C-4497-8FBD-946597D69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07 / 12</a:t>
            </a:r>
          </a:p>
        </p:txBody>
      </p:sp>
    </p:spTree>
    <p:extLst>
      <p:ext uri="{BB962C8B-B14F-4D97-AF65-F5344CB8AC3E}">
        <p14:creationId xmlns:p14="http://schemas.microsoft.com/office/powerpoint/2010/main" val="11288580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9F5F9A7-CAF5-45A1-87C0-30E51077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F8B450EF-740B-4038-9951-B297DD47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C8CC4A-BDD6-4CE2-9075-DEE784943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2. Почуй повтор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3FD855C-125A-4834-8294-203B541CA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Прочитай: «Спи, малятко, спи».</a:t>
            </a:r>
          </a:p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Яке слово повторюється? Навіщо?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BADFADBB-8910-4F34-AFF6-B329DAFB4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Повтор робить ритм рівним і підсилює побажання спокою.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00F3F239-9219-426F-9C63-48F1381E0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08 / 12</a:t>
            </a:r>
          </a:p>
        </p:txBody>
      </p:sp>
    </p:spTree>
    <p:extLst>
      <p:ext uri="{BB962C8B-B14F-4D97-AF65-F5344CB8AC3E}">
        <p14:creationId xmlns:p14="http://schemas.microsoft.com/office/powerpoint/2010/main" val="7411534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F92EC4F7-02F4-46D0-A3E3-7A1AF442D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7F557B1C-786F-4745-9A23-51250C05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40349F-C218-4C81-9753-A5ECA12F6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Вправа 3. Віднови рядки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F9683522-9168-481C-AF6E-5EF4073C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А. Зірка в небі засвітилась.</a:t>
            </a:r>
          </a:p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Б. Тиха ніч на землю сіла.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A2BF0296-14C3-4997-9ADC-8FEB7F97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В. І дитина усміхнулась.</a:t>
            </a:r>
          </a:p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Г. Сонна казка їй наснилась.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Розташуй рядки так, щоб утворилась невелика історія.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AF2908C3-BE0B-4E3C-AE69-310AB1750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09 / 12</a:t>
            </a:r>
          </a:p>
        </p:txBody>
      </p:sp>
    </p:spTree>
    <p:extLst>
      <p:ext uri="{BB962C8B-B14F-4D97-AF65-F5344CB8AC3E}">
        <p14:creationId xmlns:p14="http://schemas.microsoft.com/office/powerpoint/2010/main" val="20650319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F5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D0976FBD-4839-4349-914C-5203AA65C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B69ACBC3-8982-49F1-893E-5D0CC9BD3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5BE173C-B50D-46E0-9EA2-F3DE549E0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Творча майстерня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E8C0B5C2-5519-4DEF-B70D-C96AA5B5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Обери образ: місяць, зоря, котик або сон.</a:t>
            </a:r>
          </a:p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Добери два лагідні слова.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5C82B76D-1F6F-47EF-9EDE-F359DBB12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Склади 2–4 рядки. Додай звертання і один повтор. Прочитай тихим голосом.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6A4D61A3-65B4-462C-8CE2-AF8AF271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10 / 12</a:t>
            </a:r>
          </a:p>
        </p:txBody>
      </p:sp>
    </p:spTree>
    <p:extLst>
      <p:ext uri="{BB962C8B-B14F-4D97-AF65-F5344CB8AC3E}">
        <p14:creationId xmlns:p14="http://schemas.microsoft.com/office/powerpoint/2010/main" val="19687862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F16E9412-75F9-4455-88E4-97AD3FC61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9434412F-8523-4824-A08F-0E6ADBBBB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100B068-9A09-403D-8DDA-89A01A83D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Перевіряємо відповіді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560B3D7A-6DBB-4EFD-AF48-2C0E9311C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Вправа 1: тихенько, лагідно, тепло; зорі, колиска, місяць, сон.</a:t>
            </a:r>
          </a:p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Вправа 2: повторюється слово «спи».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7DE9288B-10C0-4846-8226-7CBF6EC2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Вправа 3: можливий порядок Б, А, Г, В. Інший порядок теж підходить, якщо події пов’язані.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03E74D9C-35D4-4E4C-9944-DC81A31D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11 / 12</a:t>
            </a:r>
          </a:p>
        </p:txBody>
      </p:sp>
    </p:spTree>
    <p:extLst>
      <p:ext uri="{BB962C8B-B14F-4D97-AF65-F5344CB8AC3E}">
        <p14:creationId xmlns:p14="http://schemas.microsoft.com/office/powerpoint/2010/main" val="54399113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C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B294E8F8-AF5C-4120-BD56-EC418840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590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267768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subject">
            <a:extLst xmlns:a="http://schemas.openxmlformats.org/drawingml/2006/main">
              <a:ext uri="{FF2B5EF4-FFF2-40B4-BE49-F238E27FC236}">
                <a16:creationId xmlns:a16="http://schemas.microsoft.com/office/drawing/2014/main" id="{7EB1A4FA-432C-4D66-8AFE-B8A77D2F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76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49646D"/>
                </a:solidFill>
                <a:latin typeface="DejaVu Sans"/>
                <a:ea typeface="DejaVu Sans"/>
                <a:cs typeface="DejaVu Sans"/>
              </a:rPr>
              <a:t>Літературне читання · 2 клас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F51CE9D-A16C-48CC-A1B2-BBD509429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8585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53440"/>
                </a:solidFill>
                <a:latin typeface="DejaVu Sans"/>
                <a:ea typeface="DejaVu Sans"/>
                <a:cs typeface="DejaVu Sans"/>
              </a:rPr>
              <a:t>Зразок власної колискової</a:t>
            </a:r>
          </a:p>
        </p:txBody>
      </p:sp>
      <p:sp>
        <p:nvSpPr>
          <p:cNvPr id="4" name="body-one">
            <a:extLst xmlns:a="http://schemas.openxmlformats.org/drawingml/2006/main">
              <a:ext uri="{FF2B5EF4-FFF2-40B4-BE49-F238E27FC236}">
                <a16:creationId xmlns:a16="http://schemas.microsoft.com/office/drawing/2014/main" id="{26672182-CCA3-4727-AED4-DAEC2645F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1085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Котику, тихо муркочи,</a:t>
            </a:r>
          </a:p>
          <a:p xmlns:a="http://schemas.openxmlformats.org/drawingml/2006/main">
            <a:pPr>
              <a:def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83E47"/>
                </a:solidFill>
                <a:latin typeface="DejaVu Sans"/>
                <a:ea typeface="DejaVu Sans"/>
                <a:cs typeface="DejaVu Sans"/>
              </a:rPr>
              <a:t>сон малятку накличи.</a:t>
            </a:r>
          </a:p>
        </p:txBody>
      </p:sp>
      <p:sp>
        <p:nvSpPr>
          <p:cNvPr id="5" name="body-two">
            <a:extLst xmlns:a="http://schemas.openxmlformats.org/drawingml/2006/main">
              <a:ext uri="{FF2B5EF4-FFF2-40B4-BE49-F238E27FC236}">
                <a16:creationId xmlns:a16="http://schemas.microsoft.com/office/drawing/2014/main" id="{92D1479A-B965-4BD5-A33B-18658F203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38675"/>
            <a:ext cx="10858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Спи, малятко, ніч минає,</a:t>
            </a:r>
          </a:p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теплий ранок вже чекає.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315C63"/>
                </a:solidFill>
                <a:latin typeface="DejaVu Sans"/>
                <a:ea typeface="DejaVu Sans"/>
                <a:cs typeface="DejaVu Sans"/>
              </a:rPr>
              <a:t>Перевір: є звертання, лагідні слова і плавний ритм.</a:t>
            </a:r>
          </a:p>
        </p:txBody>
      </p:sp>
      <p:sp>
        <p:nvSpPr>
          <p:cNvPr id="6" name="page">
            <a:extLst xmlns:a="http://schemas.openxmlformats.org/drawingml/2006/main">
              <a:ext uri="{FF2B5EF4-FFF2-40B4-BE49-F238E27FC236}">
                <a16:creationId xmlns:a16="http://schemas.microsoft.com/office/drawing/2014/main" id="{324B57F7-38E9-4FA8-B6F7-5F1C6C58D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81750"/>
            <a:ext cx="1047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6828A"/>
                </a:solidFill>
                <a:latin typeface="DejaVu Sans"/>
                <a:ea typeface="DejaVu Sans"/>
                <a:cs typeface="DejaVu Sans"/>
              </a:rPr>
              <a:t>12 / 12</a:t>
            </a:r>
          </a:p>
        </p:txBody>
      </p:sp>
    </p:spTree>
    <p:extLst>
      <p:ext uri="{BB962C8B-B14F-4D97-AF65-F5344CB8AC3E}">
        <p14:creationId xmlns:p14="http://schemas.microsoft.com/office/powerpoint/2010/main" val="3143765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2026-09-29T08:53:34.4660000Z</dcterms:created>
  <dcterms:modified xsi:type="dcterms:W3CDTF">2026-09-29T08:53:34.4660000Z</dcterms:modified>
</coreProperties>
</file>