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9bcefcef7514ef2" /><Relationship Type="http://schemas.openxmlformats.org/officeDocument/2006/relationships/extended-properties" Target="/docProps/app.xml" Id="R43631614fe974ce4" /><Relationship Type="http://schemas.openxmlformats.org/officeDocument/2006/relationships/officeDocument" Target="/ppt/presentation.xml" Id="R5d2ab2e896ef43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e17e5e8f58447b"/>
  </p:sldMasterIdLst>
  <p:notesMasterIdLst>
    <p:notesMasterId xmlns:r="http://schemas.openxmlformats.org/officeDocument/2006/relationships" r:id="R2ee8f6eb9ccd4960"/>
  </p:notesMasterIdLst>
  <p:sldIdLst>
    <p:sldId xmlns:r="http://schemas.openxmlformats.org/officeDocument/2006/relationships" id="256" r:id="R8e645d0f8a124cbd"/>
    <p:sldId xmlns:r="http://schemas.openxmlformats.org/officeDocument/2006/relationships" id="257" r:id="Rd31d187130eb42ac"/>
    <p:sldId xmlns:r="http://schemas.openxmlformats.org/officeDocument/2006/relationships" id="258" r:id="R3b504dcc62464a6c"/>
    <p:sldId xmlns:r="http://schemas.openxmlformats.org/officeDocument/2006/relationships" id="259" r:id="R6238df7b0d474a44"/>
    <p:sldId xmlns:r="http://schemas.openxmlformats.org/officeDocument/2006/relationships" id="260" r:id="Rf29eb0e0780141a0"/>
    <p:sldId xmlns:r="http://schemas.openxmlformats.org/officeDocument/2006/relationships" id="261" r:id="Rb70b182f97344287"/>
    <p:sldId xmlns:r="http://schemas.openxmlformats.org/officeDocument/2006/relationships" id="262" r:id="R266195e332a94c89"/>
    <p:sldId xmlns:r="http://schemas.openxmlformats.org/officeDocument/2006/relationships" id="263" r:id="R834a22240394451a"/>
    <p:sldId xmlns:r="http://schemas.openxmlformats.org/officeDocument/2006/relationships" id="264" r:id="R5a1c2de14d6b4c03"/>
    <p:sldId xmlns:r="http://schemas.openxmlformats.org/officeDocument/2006/relationships" id="265" r:id="R98fea27cb7fe41e7"/>
    <p:sldId xmlns:r="http://schemas.openxmlformats.org/officeDocument/2006/relationships" id="266" r:id="Rfde35caa38bb4926"/>
    <p:sldId xmlns:r="http://schemas.openxmlformats.org/officeDocument/2006/relationships" id="267" r:id="R61e9dd1eea774a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5975a007ea45e4" /><Relationship Type="http://schemas.openxmlformats.org/officeDocument/2006/relationships/slideMaster" Target="/ppt/slideMasters/slideMaster1.xml" Id="Rf6e17e5e8f58447b" /><Relationship Type="http://schemas.openxmlformats.org/officeDocument/2006/relationships/notesMaster" Target="/ppt/notesMasters/notesMaster1.xml" Id="R2ee8f6eb9ccd4960" /><Relationship Type="http://schemas.openxmlformats.org/officeDocument/2006/relationships/presProps" Target="/ppt/presProps.xml" Id="R355059035c7e48fe" /><Relationship Type="http://schemas.openxmlformats.org/officeDocument/2006/relationships/tableStyles" Target="/ppt/tableStyles.xml" Id="R25d2a2eff99f40a9" /><Relationship Type="http://schemas.openxmlformats.org/officeDocument/2006/relationships/slide" Target="/ppt/slides/slide1.xml" Id="R8e645d0f8a124cbd" /><Relationship Type="http://schemas.openxmlformats.org/officeDocument/2006/relationships/slide" Target="/ppt/slides/slide2.xml" Id="Rd31d187130eb42ac" /><Relationship Type="http://schemas.openxmlformats.org/officeDocument/2006/relationships/slide" Target="/ppt/slides/slide3.xml" Id="R3b504dcc62464a6c" /><Relationship Type="http://schemas.openxmlformats.org/officeDocument/2006/relationships/slide" Target="/ppt/slides/slide4.xml" Id="R6238df7b0d474a44" /><Relationship Type="http://schemas.openxmlformats.org/officeDocument/2006/relationships/slide" Target="/ppt/slides/slide5.xml" Id="Rf29eb0e0780141a0" /><Relationship Type="http://schemas.openxmlformats.org/officeDocument/2006/relationships/slide" Target="/ppt/slides/slide6.xml" Id="Rb70b182f97344287" /><Relationship Type="http://schemas.openxmlformats.org/officeDocument/2006/relationships/slide" Target="/ppt/slides/slide7.xml" Id="R266195e332a94c89" /><Relationship Type="http://schemas.openxmlformats.org/officeDocument/2006/relationships/slide" Target="/ppt/slides/slide8.xml" Id="R834a22240394451a" /><Relationship Type="http://schemas.openxmlformats.org/officeDocument/2006/relationships/slide" Target="/ppt/slides/slide9.xml" Id="R5a1c2de14d6b4c03" /><Relationship Type="http://schemas.openxmlformats.org/officeDocument/2006/relationships/slide" Target="/ppt/slides/slide10.xml" Id="R98fea27cb7fe41e7" /><Relationship Type="http://schemas.openxmlformats.org/officeDocument/2006/relationships/slide" Target="/ppt/slides/slide11.xml" Id="Rfde35caa38bb4926" /><Relationship Type="http://schemas.openxmlformats.org/officeDocument/2006/relationships/slide" Target="/ppt/slides/slide12.xml" Id="R61e9dd1eea774a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96bd72c3709429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bd4e384b30473b" /><Relationship Type="http://schemas.openxmlformats.org/officeDocument/2006/relationships/notesMaster" Target="/ppt/notesMasters/notesMaster1.xml" Id="R1bcca464eeb54d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1f03ee432d4db5" /><Relationship Type="http://schemas.openxmlformats.org/officeDocument/2006/relationships/notesMaster" Target="/ppt/notesMasters/notesMaster1.xml" Id="Raa48e40a33fd46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ad4a3ca94b4fbb" /><Relationship Type="http://schemas.openxmlformats.org/officeDocument/2006/relationships/notesMaster" Target="/ppt/notesMasters/notesMaster1.xml" Id="R9cf9d35e768e489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fbe1ee66ff470b" /><Relationship Type="http://schemas.openxmlformats.org/officeDocument/2006/relationships/notesMaster" Target="/ppt/notesMasters/notesMaster1.xml" Id="R4f0bb6e00f704a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810ee5a30e74a2a" /><Relationship Type="http://schemas.openxmlformats.org/officeDocument/2006/relationships/notesMaster" Target="/ppt/notesMasters/notesMaster1.xml" Id="Rcf34471df4294e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1e793c17b5400b" /><Relationship Type="http://schemas.openxmlformats.org/officeDocument/2006/relationships/notesMaster" Target="/ppt/notesMasters/notesMaster1.xml" Id="Rfb0e78a706614e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3328cbbd1054037" /><Relationship Type="http://schemas.openxmlformats.org/officeDocument/2006/relationships/notesMaster" Target="/ppt/notesMasters/notesMaster1.xml" Id="Rc145ecb69682429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c83d0020e941b1" /><Relationship Type="http://schemas.openxmlformats.org/officeDocument/2006/relationships/notesMaster" Target="/ppt/notesMasters/notesMaster1.xml" Id="R9e203ca23a8b45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1cf26ff667451b" /><Relationship Type="http://schemas.openxmlformats.org/officeDocument/2006/relationships/notesMaster" Target="/ppt/notesMasters/notesMaster1.xml" Id="R489980c0e27248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c97b5b7c604589" /><Relationship Type="http://schemas.openxmlformats.org/officeDocument/2006/relationships/notesMaster" Target="/ppt/notesMasters/notesMaster1.xml" Id="Rd2e969e2fa1e43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c360feca7124977" /><Relationship Type="http://schemas.openxmlformats.org/officeDocument/2006/relationships/notesMaster" Target="/ppt/notesMasters/notesMaster1.xml" Id="R0fa96de0ea2a433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7dcbd2ad518451f" /><Relationship Type="http://schemas.openxmlformats.org/officeDocument/2006/relationships/notesMaster" Target="/ppt/notesMasters/notesMaster1.xml" Id="R8077b6039cda44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Самостійний матеріал KlassMaster. Фото: 掬茶, Apple orchard and Mt. Iwaki, autumn 2018, Wikimedia Commons, CC BY-SA 4.0. https://commons.wikimedia.org/wiki/File:Apple_orchard_and_Mt._Iwaki,_autumn_2018.jpg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Мета: активізувати словник і спостережливість. Приймаються різні доречні відповіді учнів.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Поясніть, що влучні слова допомагають читачеві уявити картину. Слова можна доповнювати власними прикладами.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Зверніть увагу на завершену думку, велику літеру на початку і крапку в кінці.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Типова освітня програма 1–2 класів передбачає створення коротких зв’язних висловлень на добре відому тему. Джерело: https://mon.gov.ua/static-objects/mon/sites/1/zagalna%20serednya/programy-1-4-klas/2022/08/15/Typova.osvitnya.prohrama.1-4/Typova.osvitnya.prohrama.1-2.Savchenko.pdf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Очікувані відповіді: яблуко стигле, кругле; листя золоте, сухе; вітер дме, гойдає; птахи відлітають або співають.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Відповіді: 1. Опале листя вкриває стежку. 2. Діти збирають кошик яблук. Можливий варіант: Діти збирають яблука в кошик.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Відповідь: Б, В, Г, А. Обговоріть, чому перше речення знайомить із місцем і часом, а останнє передає враження.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Підтримайте учнів опорними словами зі слайда 3. За потреби дозвольте спочатку розповісти усно, а потім записати.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Варіанти, що не порушують змісту й граматики, теж можна зарахувати. Просіть учня пояснити свій вибір.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Запропонуйте учням позначити виконані пункти й виправити один фрагмент самостійно.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Це один із можливих зразків. Попросіть знайти початок, основну частину й кінцівку, а потім порівняти зі своєю розповіддю.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e049e281e440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56ebeb176344a3" /><Relationship Type="http://schemas.openxmlformats.org/officeDocument/2006/relationships/slideLayout" Target="/ppt/slideLayouts/slideLayout1.xml" Id="Rbeec6e22ec714b8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ec6e22ec714b8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5388168ad14971" /><Relationship Type="http://schemas.openxmlformats.org/officeDocument/2006/relationships/image" Target="/ppt/media/image.jpeg" Id="R933b250ab0ba4244" /><Relationship Type="http://schemas.openxmlformats.org/officeDocument/2006/relationships/notesSlide" Target="/ppt/notesSlides/notesSlide1.xml" Id="R1054d648559042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27e1d36c4643da" /><Relationship Type="http://schemas.openxmlformats.org/officeDocument/2006/relationships/notesSlide" Target="/ppt/notesSlides/notesSlide2.xml" Id="R8cb8b93ea8a947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2b9055986a4778" /><Relationship Type="http://schemas.openxmlformats.org/officeDocument/2006/relationships/notesSlide" Target="/ppt/notesSlides/notesSlide3.xml" Id="R25e0e44d9fe44d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55b0f851174a6c" /><Relationship Type="http://schemas.openxmlformats.org/officeDocument/2006/relationships/notesSlide" Target="/ppt/notesSlides/notesSlide4.xml" Id="R8946a4a22cac412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f7fca30625404f" /><Relationship Type="http://schemas.openxmlformats.org/officeDocument/2006/relationships/notesSlide" Target="/ppt/notesSlides/notesSlide5.xml" Id="Rd33d825fb33341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087a88b6747a1" /><Relationship Type="http://schemas.openxmlformats.org/officeDocument/2006/relationships/notesSlide" Target="/ppt/notesSlides/notesSlide6.xml" Id="R9ceda1f073d7417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ade0776151415a" /><Relationship Type="http://schemas.openxmlformats.org/officeDocument/2006/relationships/notesSlide" Target="/ppt/notesSlides/notesSlide7.xml" Id="R2a4f1a3ffaa244d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5d33523ca344fb" /><Relationship Type="http://schemas.openxmlformats.org/officeDocument/2006/relationships/notesSlide" Target="/ppt/notesSlides/notesSlide8.xml" Id="R23618372e44c4ae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454ed49d1e4ced" /><Relationship Type="http://schemas.openxmlformats.org/officeDocument/2006/relationships/notesSlide" Target="/ppt/notesSlides/notesSlide9.xml" Id="R5ef7c9253393449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ce32ce0834cad" /><Relationship Type="http://schemas.openxmlformats.org/officeDocument/2006/relationships/notesSlide" Target="/ppt/notesSlides/notesSlide10.xml" Id="R9689e7b5fdd442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a4de06c72547e3" /><Relationship Type="http://schemas.openxmlformats.org/officeDocument/2006/relationships/notesSlide" Target="/ppt/notesSlides/notesSlide11.xml" Id="Re0fbd20ee96d40f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824cbc74804281" /><Relationship Type="http://schemas.openxmlformats.org/officeDocument/2006/relationships/notesSlide" Target="/ppt/notesSlides/notesSlide12.xml" Id="R1c7f34b9b3cb49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3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AB549C78-ED48-4137-8376-B017F974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07A3484-91D4-419B-BB17-836EB4BD2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7082BF-2C25-4727-90FC-E8179EC7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63817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Осінній сад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23E67800-80C1-4D20-912F-852DD63D5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38575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Майстерня зв’язного мовлення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8AD5956D-C998-403E-8E95-4C03CA85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91075"/>
            <a:ext cx="5810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Спостерігаємо. Добираємо слова. Складаємо розповідь.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C62CCF42-E726-4A02-AEE6-222A48E9B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01 / 12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3b250ab0ba4244"/>
          <a:srcRect xmlns:a="http://schemas.openxmlformats.org/drawingml/2006/main" l="12266" t="0" r="1226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43750" y="2047875"/>
            <a:ext cx="4305300" cy="320992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849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D62902A5-0DEC-46F8-B5E0-362B681A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9C648A6F-8676-40D7-8FBD-5DECFD23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288803-F84A-454D-9BD1-109B9DD79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Що помічаємо восени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45D14454-E7FB-446B-B576-22A8B817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Подивись уявно на сад. Назви три кольори, два звуки й один запах.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81EAF5B0-B94B-4399-B9F2-DFCDA1587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Почни так: «У саду я бачу…»  «Я чую…»  «Повітря пахне…»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8AD64871-D2D2-4853-821D-B0C57C832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1923331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6BCDE1F9-FD28-427C-9447-320341A6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9C8225DD-96AA-4888-A07A-7E958284B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DD13202-DE28-484E-BF27-7BCE5C736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Слова для опису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3BA0602-ABA1-42E3-9D07-D41B262C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Хто або що?  яблуня, листя, яблука, трава, птахи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83F1B2DC-580D-41D2-A85B-06B3E797C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Який?  золотий, прохолодний, стиглий.  Що робить?  шелестить, достигає, кружляє.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792204B5-8A1F-4D60-A27C-B21E4322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21189706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9C38D9C9-99D4-4DC2-B350-96C0D37E5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C2E3BDA8-31FC-451A-8215-83772B74D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44FF2D7-7153-4D7B-BA12-5162C7B6A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Будуємо речення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F66D579C-0E44-4A22-AB0C-B4B9E82C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Хто або що?  +  який?  +  що робить?  +  де?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8369A637-3A24-46BB-8CF9-C2C42D69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Золоте листя тихо кружляє над стежкою.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Стиглі яблука достигають на гілках.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8CBA657-31CA-4300-921B-983569248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9375274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5B3D83AB-F9FC-4DC7-9FDC-A1BA4604F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0D254415-180E-4C08-8CB0-8F66B3D58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52DFF1A-5D21-460B-90DD-B8F94339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Порядок думок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DDCAFE96-3CE7-40A0-A496-B20BEBF4E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Початок: де й коли відбувається подія.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Середина: що ми бачимо, чуємо, робимо.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D3C75E4F-A2A6-410C-8DE9-4D3734BAF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Кінцівка: яке враження залишив сад. Речення мають підтримувати одну тему.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66BA0D92-D815-425D-ACFD-28C9CC667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8080115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D05AC8D5-6C7B-48A9-868C-41B9F888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01B54E54-A82B-40D3-B07A-9974F23D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CA8A70-4989-4598-BB3A-066CDB99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Вправа 1. Добери слова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387EBF8E-E8C0-4C38-BD01-F7650E499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Обери влучні ознаки: яблуко  (стигле, гучне, кругле)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листя  (золоте, солодке, сухе)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64A2CA89-FD26-4086-A56C-0029FD12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Обери дії: вітер  (дме, читає, гойдає)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птахи  (відлітають, шелестять, співають)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D1FAF618-B1FB-4196-979E-7F3FBCC9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2358638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F3F169A8-27B5-488E-8CF0-F97BB0922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2CC15709-2E5A-4FFD-AE5C-AC598CC6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5FF6502-F79C-47CF-B4DD-BB1CFE2C9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Вправа 2. Віднови речення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20EA7A2-6E01-4A80-96D2-6EF75146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1. стежкою / опале / вкриває / листя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2. кошик / діти / яблук / збирають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0F547D5D-ADCE-482B-B2BE-C1F1C9BE5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Постав слова у правильному порядку. Не забудь велику літеру та крапку.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D0FFE9F1-19A4-4AC6-AEE4-D126FBB57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4633764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6B385C18-311D-439A-8CA5-BF407373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08CDCB63-DCE5-4FE5-A8C3-9868E0E7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63F599-3764-41E9-9FB4-52D7C0B7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Вправа 3. Розташуй речення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BE69AFB1-51D8-4AB7-8974-D1560211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А. Нам дуже сподобалася прогулянка.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Б. Одного ранку ми прийшли до саду.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2B7E783F-7D7C-4E78-840D-03F7B43D3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В. На гілках червоніли яблука.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Г. Під ногами шелестіло листя. Назви порядок літер.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CCDDC47C-335C-4C0D-8D41-DEAD3153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693755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DE3CE8E7-AEF0-46AD-92BD-2349F02D8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8B59272F-6163-4876-93C5-4AA06D7F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F768211-C53A-4CC0-A94B-59527CA2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Склади власну розповідь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BA871D62-3F90-4C6F-AAA1-D99DE56F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1. Коли й куди ти прийшов або прийшла?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2. Що побачив або побачила?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E886342B-DAA8-4D5B-A1DA-6BD74B5C3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3. Що почув або відчув?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4. Чим запам’ятався осінній сад? Склади 4–5 речень.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0DC85E0B-9B34-4040-893D-8014127B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11081532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8DCD8580-2DAC-42FA-89D6-FE0C53A2D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5EC0B54F-BE80-4412-926F-08E59E24D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A000F0-56E1-48CA-93CB-CAF18BBE3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Перевіряємо відповіді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6F0902E-7876-4894-8327-9D73937B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Вправа 1: стигле, кругле; золоте, сухе; дме, гойдає; відлітають або співають.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09BF0553-0750-4E6A-9A15-230792A0F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Вправа 2: «Опале листя вкриває стежку». «Діти збирають яблука в кошик». Вправа 3: Б, В, Г, А.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62A5D626-0C42-45B8-A82F-C7FC80427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725346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6D3ACE2D-1F6F-4B0E-B684-A4F5F6F8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788BFB8B-9DAB-4055-BBE0-0E484AE1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5DC589F-FA28-4FFA-94A1-7763E5F0F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Самоперевірка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AC4ACB14-4D74-4FB0-9E39-FBFDB27B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□ Є 4–5 речень на одну тему.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□ Події розташовані послідовно.</a:t>
            </a:r>
          </a:p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□ Слова не повторюються надто часто.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636CC9D7-BF61-48AC-95AF-D01374AD9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□ Кожне речення починається з великої літери.</a:t>
            </a:r>
          </a:p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□ У кінці стоїть потрібний знак.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1805E81-A751-4055-9FB0-3290F170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11309099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A010CFA6-807E-4B4C-A776-CCFF3C55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E5883B12-007B-437E-AAC8-9FD6D07F3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Українська мова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D2014C-B6AC-414E-BC4C-2FE6EBF4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10858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Зразок розповіді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431386B-2394-4BB4-AE9E-E6FE0B51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5575"/>
            <a:ext cx="108585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Тихого ранку ми прийшли до осіннього саду. На гілках достигали рум’яні яблука.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73984894-6D7F-4599-ABBC-8EC83AB63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0858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Під ногами шелестіло золоте листя. У повітрі пахло фруктами. Прогулянка подарувала нам гарний настрій.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B7CB7016-6E80-4B87-A1F6-CBB73D00D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8765741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2026-09-28T19:02:37.8910000Z</dcterms:created>
  <dcterms:modified xsi:type="dcterms:W3CDTF">2026-09-28T19:02:37.8910000Z</dcterms:modified>
</coreProperties>
</file>