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0258f5b410c4d97" /><Relationship Type="http://schemas.openxmlformats.org/officeDocument/2006/relationships/extended-properties" Target="/docProps/app.xml" Id="R68cd39cb310b4be7" /><Relationship Type="http://schemas.openxmlformats.org/officeDocument/2006/relationships/officeDocument" Target="/ppt/presentation.xml" Id="Ra61aac501c8642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8467d23a4f4126"/>
  </p:sldMasterIdLst>
  <p:notesMasterIdLst>
    <p:notesMasterId xmlns:r="http://schemas.openxmlformats.org/officeDocument/2006/relationships" r:id="Re056787298dd4551"/>
  </p:notesMasterIdLst>
  <p:sldIdLst>
    <p:sldId xmlns:r="http://schemas.openxmlformats.org/officeDocument/2006/relationships" id="256" r:id="R3a4902aa51f54e2d"/>
    <p:sldId xmlns:r="http://schemas.openxmlformats.org/officeDocument/2006/relationships" id="257" r:id="Refe6399e8329453e"/>
    <p:sldId xmlns:r="http://schemas.openxmlformats.org/officeDocument/2006/relationships" id="258" r:id="Rdb0148d587f64189"/>
    <p:sldId xmlns:r="http://schemas.openxmlformats.org/officeDocument/2006/relationships" id="259" r:id="Ra16e464686d34a89"/>
    <p:sldId xmlns:r="http://schemas.openxmlformats.org/officeDocument/2006/relationships" id="260" r:id="Rb5850b4e9ff84486"/>
    <p:sldId xmlns:r="http://schemas.openxmlformats.org/officeDocument/2006/relationships" id="261" r:id="Refe14af6f24f4ce6"/>
    <p:sldId xmlns:r="http://schemas.openxmlformats.org/officeDocument/2006/relationships" id="262" r:id="Re1fc0d0eb2044e0b"/>
    <p:sldId xmlns:r="http://schemas.openxmlformats.org/officeDocument/2006/relationships" id="263" r:id="R0c981b13cc9b451c"/>
    <p:sldId xmlns:r="http://schemas.openxmlformats.org/officeDocument/2006/relationships" id="264" r:id="Rdeae835ed8dc46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50477d2ca14221" /><Relationship Type="http://schemas.openxmlformats.org/officeDocument/2006/relationships/slideMaster" Target="/ppt/slideMasters/slideMaster1.xml" Id="R378467d23a4f4126" /><Relationship Type="http://schemas.openxmlformats.org/officeDocument/2006/relationships/notesMaster" Target="/ppt/notesMasters/notesMaster1.xml" Id="Re056787298dd4551" /><Relationship Type="http://schemas.openxmlformats.org/officeDocument/2006/relationships/presProps" Target="/ppt/presProps.xml" Id="R2c8b9da6c6f94fdc" /><Relationship Type="http://schemas.openxmlformats.org/officeDocument/2006/relationships/tableStyles" Target="/ppt/tableStyles.xml" Id="R2f6fda886bb1470d" /><Relationship Type="http://schemas.openxmlformats.org/officeDocument/2006/relationships/slide" Target="/ppt/slides/slide1.xml" Id="R3a4902aa51f54e2d" /><Relationship Type="http://schemas.openxmlformats.org/officeDocument/2006/relationships/slide" Target="/ppt/slides/slide2.xml" Id="Refe6399e8329453e" /><Relationship Type="http://schemas.openxmlformats.org/officeDocument/2006/relationships/slide" Target="/ppt/slides/slide3.xml" Id="Rdb0148d587f64189" /><Relationship Type="http://schemas.openxmlformats.org/officeDocument/2006/relationships/slide" Target="/ppt/slides/slide4.xml" Id="Ra16e464686d34a89" /><Relationship Type="http://schemas.openxmlformats.org/officeDocument/2006/relationships/slide" Target="/ppt/slides/slide5.xml" Id="Rb5850b4e9ff84486" /><Relationship Type="http://schemas.openxmlformats.org/officeDocument/2006/relationships/slide" Target="/ppt/slides/slide6.xml" Id="Refe14af6f24f4ce6" /><Relationship Type="http://schemas.openxmlformats.org/officeDocument/2006/relationships/slide" Target="/ppt/slides/slide7.xml" Id="Re1fc0d0eb2044e0b" /><Relationship Type="http://schemas.openxmlformats.org/officeDocument/2006/relationships/slide" Target="/ppt/slides/slide8.xml" Id="R0c981b13cc9b451c" /><Relationship Type="http://schemas.openxmlformats.org/officeDocument/2006/relationships/slide" Target="/ppt/slides/slide9.xml" Id="Rdeae835ed8dc46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d7bbe476fe46b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07279c815241ae" /><Relationship Type="http://schemas.openxmlformats.org/officeDocument/2006/relationships/notesMaster" Target="/ppt/notesMasters/notesMaster1.xml" Id="Rbd7c75a896814f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8921b8d29d461a" /><Relationship Type="http://schemas.openxmlformats.org/officeDocument/2006/relationships/notesMaster" Target="/ppt/notesMasters/notesMaster1.xml" Id="R3fde451e04254d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3a3a0e710b4d2c" /><Relationship Type="http://schemas.openxmlformats.org/officeDocument/2006/relationships/notesMaster" Target="/ppt/notesMasters/notesMaster1.xml" Id="Rfc5b4a767a064b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b077be4efe40a9" /><Relationship Type="http://schemas.openxmlformats.org/officeDocument/2006/relationships/notesMaster" Target="/ppt/notesMasters/notesMaster1.xml" Id="Rc88f39a70009474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46b2fb5ce944d20" /><Relationship Type="http://schemas.openxmlformats.org/officeDocument/2006/relationships/notesMaster" Target="/ppt/notesMasters/notesMaster1.xml" Id="R2a599216930743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02b1a8cdee4435" /><Relationship Type="http://schemas.openxmlformats.org/officeDocument/2006/relationships/notesMaster" Target="/ppt/notesMasters/notesMaster1.xml" Id="R92525e3e38d44c8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3a5f661049c4e20" /><Relationship Type="http://schemas.openxmlformats.org/officeDocument/2006/relationships/notesMaster" Target="/ppt/notesMasters/notesMaster1.xml" Id="R31b1f234f74241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e902f1d035f47b3" /><Relationship Type="http://schemas.openxmlformats.org/officeDocument/2006/relationships/notesMaster" Target="/ppt/notesMasters/notesMaster1.xml" Id="R0d13acd205f84a8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ae59ffee2949c6" /><Relationship Type="http://schemas.openxmlformats.org/officeDocument/2006/relationships/notesMaster" Target="/ppt/notesMasters/notesMaster1.xml" Id="Rcdd89d732c3f4f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Мета: розпізнавати права у повсякденних ситуаціях. Запропонуйте дітям відповідати добровільно. Не вимагайте розповідей про особистий травматичний досвід.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Права дитини не є винагородою за слухняність. Обговорюйте зрозумілі дітям приклади без оцінювання конкретних сімей.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Орієнтир: безпека й доступ до освіти стосуються прав. Найдорожчий телефон є побажанням, а не гарантованим правом на певну річ.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Можливі відповіді: черга виступів, однаковий час, письмові пропозиції. Право висловитися не означає обов’язково отримати саме бажане рішення.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Попросіть групи придумати доступні ролі, змінити темп або правила. Не припускайте причину особливостей Марка, запитайте про його потреби.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Перший приклад містить прохання про дозвіл. Другий порушує особисті межі. Варіанти фраз: «Я не хочу це показувати» та «Можна подивитися?»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Підкресліть: дитина не винна в тому, що її кривдять. Якщо учень розповідає про небезпеку, забезпечте приватну підтримку та дійте за правилами захисту дітей у закладі.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Домовленості мають бути здійсненними. Наприклад: слухаємо без образ, повертаємо позичене, питаємо перед публікацією чужої роботи.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Ключі: 1: ні, 2: так, 3: так. Попросіть пояснення, а не лише вибір відповіді. Замість називання конкретної людини вголос дитина може записати відповідь для себе.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7ddb6ca54249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529329cf4b4d79" /><Relationship Type="http://schemas.openxmlformats.org/officeDocument/2006/relationships/slideLayout" Target="/ppt/slideLayouts/slideLayout1.xml" Id="R3024aa41573444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24aa41573444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bb4ca67b4c42c7" /><Relationship Type="http://schemas.openxmlformats.org/officeDocument/2006/relationships/image" Target="/ppt/media/image.jpeg" Id="Ref44c1b79bd14b5c" /><Relationship Type="http://schemas.openxmlformats.org/officeDocument/2006/relationships/notesSlide" Target="/ppt/notesSlides/notesSlide1.xml" Id="R88c11f79d84340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9f62054a664aed" /><Relationship Type="http://schemas.openxmlformats.org/officeDocument/2006/relationships/notesSlide" Target="/ppt/notesSlides/notesSlide2.xml" Id="R3803aa0c5a7b42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35f72242b74070" /><Relationship Type="http://schemas.openxmlformats.org/officeDocument/2006/relationships/notesSlide" Target="/ppt/notesSlides/notesSlide3.xml" Id="Re808a762dc0b41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c8757f0af4a01" /><Relationship Type="http://schemas.openxmlformats.org/officeDocument/2006/relationships/notesSlide" Target="/ppt/notesSlides/notesSlide4.xml" Id="R21cee2ae765e4b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a64781c588430b" /><Relationship Type="http://schemas.openxmlformats.org/officeDocument/2006/relationships/notesSlide" Target="/ppt/notesSlides/notesSlide5.xml" Id="R339c6541db1943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505e0047a64205" /><Relationship Type="http://schemas.openxmlformats.org/officeDocument/2006/relationships/notesSlide" Target="/ppt/notesSlides/notesSlide6.xml" Id="R092390ca099944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85e5a90116437d" /><Relationship Type="http://schemas.openxmlformats.org/officeDocument/2006/relationships/notesSlide" Target="/ppt/notesSlides/notesSlide7.xml" Id="R71d71fecafe0408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2c16916ca4302" /><Relationship Type="http://schemas.openxmlformats.org/officeDocument/2006/relationships/notesSlide" Target="/ppt/notesSlides/notesSlide8.xml" Id="R2743d16370a64f0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1132c8229a4e3c" /><Relationship Type="http://schemas.openxmlformats.org/officeDocument/2006/relationships/notesSlide" Target="/ppt/notesSlides/notesSlide9.xml" Id="R27337a1292f34e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3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9E600862-FE41-49F4-9B23-8AAC2CD5B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D63C66CE-300F-499D-83E0-09B3D8CF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Виховна година 4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B93521F-C4B5-4602-9FEF-7E77F30A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6000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Я знаю свої права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B8696A1D-4989-48E2-B01E-86960187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5905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Вчимося помічати повагу</a:t>
            </a:r>
          </a:p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та просити про допомогу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254988D1-8543-4676-9B68-272C40647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5905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4 клас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1141176C-A3B9-4635-982A-E346783DE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01 / 09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44c1b79bd14b5c"/>
          <a:stretch xmlns:a="http://schemas.openxmlformats.org/drawingml/2006/main"/>
        </p:blipFill>
        <p:spPr>
          <a:xfrm xmlns:a="http://schemas.openxmlformats.org/drawingml/2006/main">
            <a:off x="7143750" y="1644055"/>
            <a:ext cx="4191000" cy="416044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103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732F6D51-C69C-4D22-939C-FCAAF3A1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6E3EC6C9-08B6-423F-9D31-C8C5B33C2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Виховна година 4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DEF8DA-D4DD-4BCD-8D59-493B724E3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Права кожної дитини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1F0CCE50-C7A2-43B8-975F-BE7E41095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Кожна дитина має право навчатися, відпочивати та бути в безпеці. Права належать усім дітям.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467BB4B1-7029-4C1E-9FE2-476D2E9DA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Конвенція ООН про права дитини пояснює ці права. Помилка або погана оцінка не позбавляє дитину прав.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1516B480-5E80-4235-9FD5-D9295312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02 / 09</a:t>
            </a:r>
          </a:p>
        </p:txBody>
      </p:sp>
    </p:spTree>
    <p:extLst>
      <p:ext uri="{BB962C8B-B14F-4D97-AF65-F5344CB8AC3E}">
        <p14:creationId xmlns:p14="http://schemas.microsoft.com/office/powerpoint/2010/main" val="20478378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DA47F0D6-212F-45FA-8861-3D855A143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A0CB9927-EE20-4ACE-862B-D6BE2B5C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Виховна година 4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702104C-D15A-4999-A0E6-4DE0F2192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Право і бажання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A96BC2A4-2D5C-400D-AEE0-AFACF65DE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Олена хоче безпечно дістатися до школи. Данило мріє про найдорожчий телефон.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EC686E72-C7A1-46F5-9C21-DF732C85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Що пов’язане з правом, а що є особистим бажанням? Наведіть власний приклад.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0E69E8F-2C2A-4368-8A72-7CD4D97F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03 / 09</a:t>
            </a:r>
          </a:p>
        </p:txBody>
      </p:sp>
    </p:spTree>
    <p:extLst>
      <p:ext uri="{BB962C8B-B14F-4D97-AF65-F5344CB8AC3E}">
        <p14:creationId xmlns:p14="http://schemas.microsoft.com/office/powerpoint/2010/main" val="4867300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9B256BE2-C27F-404F-A52C-8710A9C2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495E58CE-F3B7-4902-8844-BD5D48DE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Виховна година 4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61239E0-6B6B-4F3E-A1BC-CA436CAF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Голос у спільній справі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AEAF00F6-ACAD-434F-B197-2E756486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Клас обирає тему виставки. Двоє учнів перебивають інших, а нова учениця не встигає висловитися.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6D130973-C91F-4C72-A33B-1E162474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Як організувати обговорення, щоб кожен охочий міг говорити? Думку можна висловити й письмово.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FEEE039F-C2E1-46D1-8842-285DE172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04 / 09</a:t>
            </a:r>
          </a:p>
        </p:txBody>
      </p:sp>
    </p:spTree>
    <p:extLst>
      <p:ext uri="{BB962C8B-B14F-4D97-AF65-F5344CB8AC3E}">
        <p14:creationId xmlns:p14="http://schemas.microsoft.com/office/powerpoint/2010/main" val="872800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BC980A68-D1B6-4B06-B6A8-824202491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46F94157-0DA6-4DF5-B1A2-9A263DF9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Виховна година 4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1BF3F28-7F48-400E-973E-0E9EE3B0A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Повага до відмінностей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43A928B9-940C-4A9E-BDD4-6EC8C244D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У командній грі Марко рухається повільніше. Діти пропонують залишити його без ролі.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6A5BBD77-3CA3-41A4-8B1C-95BBBC22D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Запропонуйте правила й ролі, які дадуть усім змогу долучитися. Запитайте Марка, що йому зручно.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7BB9EB7D-CEFA-426E-9EAF-F2997710D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05 / 09</a:t>
            </a:r>
          </a:p>
        </p:txBody>
      </p:sp>
    </p:spTree>
    <p:extLst>
      <p:ext uri="{BB962C8B-B14F-4D97-AF65-F5344CB8AC3E}">
        <p14:creationId xmlns:p14="http://schemas.microsoft.com/office/powerpoint/2010/main" val="5068958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27F1ECDD-FE0B-4D5E-81CA-03B496E4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96E449C8-4C4C-4C33-A2CF-3CE36BEE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Виховна година 4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7FDF56F-88C5-4B44-9224-834DC8A4C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Межі та приватність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A9FB9031-7B76-4679-A7B8-B8996F86C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Подруга просить дозволу показати класу ваш малюнок. Інший учень бере чужий щоденник без запитання.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44C676A5-CD71-46C7-A141-5D28F488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Де є повага до особистих меж? Якими словами можна відмовити або попросити дозволу?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1878E313-704C-42EB-A2B6-3FEB4F38C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06 / 09</a:t>
            </a:r>
          </a:p>
        </p:txBody>
      </p:sp>
    </p:spTree>
    <p:extLst>
      <p:ext uri="{BB962C8B-B14F-4D97-AF65-F5344CB8AC3E}">
        <p14:creationId xmlns:p14="http://schemas.microsoft.com/office/powerpoint/2010/main" val="19181972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0A71A35B-0CD6-4836-B00C-2891D20A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B5BE7E68-91AD-4635-BBDD-215406EE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Виховна година 4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ACBB05-8841-4047-BB5F-3E40DCA13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Допомога дорослого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A08578C-AA71-4A15-B14E-98014D16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Якщо вас кривдять або вам страшно, зверніться до дорослого, якому довіряєте. Розкажіть, що сталося.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58CFE2D5-FC4A-47C3-9923-A08349E22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Якщо перша людина не допомогла, зверніться до іншої: учителя, шкільного психолога чи близького дорослого.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26117CC0-00AD-41F9-854E-9BEBF90A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07 / 09</a:t>
            </a:r>
          </a:p>
        </p:txBody>
      </p:sp>
    </p:spTree>
    <p:extLst>
      <p:ext uri="{BB962C8B-B14F-4D97-AF65-F5344CB8AC3E}">
        <p14:creationId xmlns:p14="http://schemas.microsoft.com/office/powerpoint/2010/main" val="482651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0AA09757-25C2-45C8-B81A-C97B1156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528D815A-A1DB-4A60-957A-DD5169457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Виховна година 4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1FAAE8-C006-4AD0-A78F-D89CF456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Спільні домовленості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7922CC08-F23E-4192-A452-855EA50D9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Права мають і люди поруч. У класі ми слухаємо одне одного, питаємо дозволу та зупиняємо образи.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DA8D11F8-14EA-45C8-8E7D-06F692962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Складіть дві домовленості для класу. Вони мають допомагати всім почуватися безпечно.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DC5275B5-D0CD-4361-AAEF-3AF85CE0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08 / 09</a:t>
            </a:r>
          </a:p>
        </p:txBody>
      </p:sp>
    </p:spTree>
    <p:extLst>
      <p:ext uri="{BB962C8B-B14F-4D97-AF65-F5344CB8AC3E}">
        <p14:creationId xmlns:p14="http://schemas.microsoft.com/office/powerpoint/2010/main" val="13077986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CD1549D0-59DA-4CCF-BA9B-E038B1ECC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523F4A61-5E6D-496C-B752-E72A59289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Виховна година 4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50EE208-1D66-48F2-ADFF-2C0BF3A5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Коротка перевірка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53343A33-A108-431C-9C42-A1C40C19A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1. Право на освіту мають лише відмінники.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2. Кожна дитина має право на відпочинок.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3. Чужу думку можна вислухати без згоди з нею.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FC46F6EE-3F3A-4846-A252-1F1BA297A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Оберіть «так» або «ні» та поясніть відповідь.</a:t>
            </a:r>
          </a:p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На вихід: назвіть одне право і дорослого, до якого можна звернутися.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846149A4-E6DF-450D-97FF-A570728C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09 / 09</a:t>
            </a:r>
          </a:p>
        </p:txBody>
      </p:sp>
    </p:spTree>
    <p:extLst>
      <p:ext uri="{BB962C8B-B14F-4D97-AF65-F5344CB8AC3E}">
        <p14:creationId xmlns:p14="http://schemas.microsoft.com/office/powerpoint/2010/main" val="10028490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2026-09-28T11:30:25.2060000Z</dcterms:created>
  <dcterms:modified xsi:type="dcterms:W3CDTF">2026-09-28T11:30:25.2060000Z</dcterms:modified>
</coreProperties>
</file>