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a96f7f9f89410e" /><Relationship Type="http://schemas.openxmlformats.org/officeDocument/2006/relationships/extended-properties" Target="/docProps/app.xml" Id="Rc043f82d60174f45" /><Relationship Type="http://schemas.openxmlformats.org/officeDocument/2006/relationships/officeDocument" Target="/ppt/presentation.xml" Id="Rb310a644a18e4a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45031ed68541f8"/>
  </p:sldMasterIdLst>
  <p:notesMasterIdLst>
    <p:notesMasterId xmlns:r="http://schemas.openxmlformats.org/officeDocument/2006/relationships" r:id="Rea9a2dc9e6424462"/>
  </p:notesMasterIdLst>
  <p:sldIdLst>
    <p:sldId xmlns:r="http://schemas.openxmlformats.org/officeDocument/2006/relationships" id="256" r:id="R9c04898780ce4e3a"/>
    <p:sldId xmlns:r="http://schemas.openxmlformats.org/officeDocument/2006/relationships" id="257" r:id="R05b1fa4cb4b7449f"/>
    <p:sldId xmlns:r="http://schemas.openxmlformats.org/officeDocument/2006/relationships" id="258" r:id="R25f4b61687d245ca"/>
    <p:sldId xmlns:r="http://schemas.openxmlformats.org/officeDocument/2006/relationships" id="259" r:id="Rb07b00e9f9dd4e9a"/>
    <p:sldId xmlns:r="http://schemas.openxmlformats.org/officeDocument/2006/relationships" id="260" r:id="R584aa7ebed074ab1"/>
    <p:sldId xmlns:r="http://schemas.openxmlformats.org/officeDocument/2006/relationships" id="261" r:id="Rbd878fa58c4b4d4d"/>
    <p:sldId xmlns:r="http://schemas.openxmlformats.org/officeDocument/2006/relationships" id="262" r:id="R3f2a7139674a488a"/>
    <p:sldId xmlns:r="http://schemas.openxmlformats.org/officeDocument/2006/relationships" id="263" r:id="Re03e2c48f01541b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c4f3826d0343bf" /><Relationship Type="http://schemas.openxmlformats.org/officeDocument/2006/relationships/slideMaster" Target="/ppt/slideMasters/slideMaster1.xml" Id="R3045031ed68541f8" /><Relationship Type="http://schemas.openxmlformats.org/officeDocument/2006/relationships/notesMaster" Target="/ppt/notesMasters/notesMaster1.xml" Id="Rea9a2dc9e6424462" /><Relationship Type="http://schemas.openxmlformats.org/officeDocument/2006/relationships/presProps" Target="/ppt/presProps.xml" Id="Rde39bfd47be44fb8" /><Relationship Type="http://schemas.openxmlformats.org/officeDocument/2006/relationships/tableStyles" Target="/ppt/tableStyles.xml" Id="R99852597518e49d6" /><Relationship Type="http://schemas.openxmlformats.org/officeDocument/2006/relationships/slide" Target="/ppt/slides/slide1.xml" Id="R9c04898780ce4e3a" /><Relationship Type="http://schemas.openxmlformats.org/officeDocument/2006/relationships/slide" Target="/ppt/slides/slide2.xml" Id="R05b1fa4cb4b7449f" /><Relationship Type="http://schemas.openxmlformats.org/officeDocument/2006/relationships/slide" Target="/ppt/slides/slide3.xml" Id="R25f4b61687d245ca" /><Relationship Type="http://schemas.openxmlformats.org/officeDocument/2006/relationships/slide" Target="/ppt/slides/slide4.xml" Id="Rb07b00e9f9dd4e9a" /><Relationship Type="http://schemas.openxmlformats.org/officeDocument/2006/relationships/slide" Target="/ppt/slides/slide5.xml" Id="R584aa7ebed074ab1" /><Relationship Type="http://schemas.openxmlformats.org/officeDocument/2006/relationships/slide" Target="/ppt/slides/slide6.xml" Id="Rbd878fa58c4b4d4d" /><Relationship Type="http://schemas.openxmlformats.org/officeDocument/2006/relationships/slide" Target="/ppt/slides/slide7.xml" Id="R3f2a7139674a488a" /><Relationship Type="http://schemas.openxmlformats.org/officeDocument/2006/relationships/slide" Target="/ppt/slides/slide8.xml" Id="Re03e2c48f01541b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6713b4f327e4c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adce33e05b4fe6" /><Relationship Type="http://schemas.openxmlformats.org/officeDocument/2006/relationships/notesMaster" Target="/ppt/notesMasters/notesMaster1.xml" Id="R9f7f082740c54c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ad430ad59d479c" /><Relationship Type="http://schemas.openxmlformats.org/officeDocument/2006/relationships/notesMaster" Target="/ppt/notesMasters/notesMaster1.xml" Id="R57e9fe4283e34ec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416c97b4404460" /><Relationship Type="http://schemas.openxmlformats.org/officeDocument/2006/relationships/notesMaster" Target="/ppt/notesMasters/notesMaster1.xml" Id="R2eee9ebea7774a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f0d9650608434e" /><Relationship Type="http://schemas.openxmlformats.org/officeDocument/2006/relationships/notesMaster" Target="/ppt/notesMasters/notesMaster1.xml" Id="Rf4e0f08c0c2049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9e2731e615453d" /><Relationship Type="http://schemas.openxmlformats.org/officeDocument/2006/relationships/notesMaster" Target="/ppt/notesMasters/notesMaster1.xml" Id="Rdd9eb668fff44a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19990c47e4435a" /><Relationship Type="http://schemas.openxmlformats.org/officeDocument/2006/relationships/notesMaster" Target="/ppt/notesMasters/notesMaster1.xml" Id="R8abcaa557b614a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9cd0e508194964" /><Relationship Type="http://schemas.openxmlformats.org/officeDocument/2006/relationships/notesMaster" Target="/ppt/notesMasters/notesMaster1.xml" Id="R8d7343be845842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47d241328334ff0" /><Relationship Type="http://schemas.openxmlformats.org/officeDocument/2006/relationships/notesMaster" Target="/ppt/notesMasters/notesMaster1.xml" Id="Rb48f8ac03bfc4c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матеріал KlassMaster. Відкриті відповіді оцінюйте за точністю понять та обґрунтуванням.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6cd6a708744e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402d2176494341" /><Relationship Type="http://schemas.openxmlformats.org/officeDocument/2006/relationships/slideLayout" Target="/ppt/slideLayouts/slideLayout1.xml" Id="Rac88b37c5d7f44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88b37c5d7f44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49dce57de744a5" /><Relationship Type="http://schemas.openxmlformats.org/officeDocument/2006/relationships/notesSlide" Target="/ppt/notesSlides/notesSlide1.xml" Id="R38916580b8a74d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2f61d78a5a4e62" /><Relationship Type="http://schemas.openxmlformats.org/officeDocument/2006/relationships/notesSlide" Target="/ppt/notesSlides/notesSlide2.xml" Id="R8859c0352a1445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3f4914660a4a3d" /><Relationship Type="http://schemas.openxmlformats.org/officeDocument/2006/relationships/notesSlide" Target="/ppt/notesSlides/notesSlide3.xml" Id="Rce0a4a54fd5244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c3926aee64b9b" /><Relationship Type="http://schemas.openxmlformats.org/officeDocument/2006/relationships/notesSlide" Target="/ppt/notesSlides/notesSlide4.xml" Id="R77617658b21c45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695d23151441c" /><Relationship Type="http://schemas.openxmlformats.org/officeDocument/2006/relationships/notesSlide" Target="/ppt/notesSlides/notesSlide5.xml" Id="R4227d79e033c46a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2735efc274c1d" /><Relationship Type="http://schemas.openxmlformats.org/officeDocument/2006/relationships/notesSlide" Target="/ppt/notesSlides/notesSlide6.xml" Id="R99d47b3a1fc848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60d3659a44f41" /><Relationship Type="http://schemas.openxmlformats.org/officeDocument/2006/relationships/notesSlide" Target="/ppt/notesSlides/notesSlide7.xml" Id="Rbc46ee127c7048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a483c8a894dfb" /><Relationship Type="http://schemas.openxmlformats.org/officeDocument/2006/relationships/notesSlide" Target="/ppt/notesSlides/notesSlide8.xml" Id="R76492bad1dc84f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3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08D0006A-07E6-4D24-8CF9-EF86470E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1E22D746-45A9-4435-91F3-7C0A4E74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E973110-0A39-41F3-98DA-C0647EEE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10858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Загадки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71E88D79-FB6C-44FF-8DA1-7AB8F36B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Ознаки образи і тематичні групи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98970708-3E05-4E45-8249-73BFF33E0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5727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Читаємо уважно, пояснюємо здогад, створюємо власний текст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04814A11-E1EC-4022-B341-200214B0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01 / 08</a:t>
            </a:r>
          </a:p>
        </p:txBody>
      </p:sp>
    </p:spTree>
    <p:extLst>
      <p:ext uri="{BB962C8B-B14F-4D97-AF65-F5344CB8AC3E}">
        <p14:creationId xmlns:p14="http://schemas.microsoft.com/office/powerpoint/2010/main" val="4685142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4A281238-08A9-43E7-AA01-53AEDB35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B884463-8833-4FDC-A25F-FDA473DC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354887-501D-46EB-B9B1-EB327816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Як побудована загадка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640E8C1-E2E1-47D6-AFCB-79517A523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Предмет не названо прямо. Замість назви подано кілька помітних ознак: вигляд, дію, властивість або призначення.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147395F3-2C78-485E-BC6F-C5C412BA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Відгадка має пояснювати всі суттєві підказки. Одного випадкового збігу недостатньо.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FD9D51A0-D9A9-4A2E-8DBE-281A9868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11468324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FDA26EA7-2179-46DC-A1E1-10FD402B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A9AA202-2B4F-44BF-AB0A-26B643BE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013EB66-054A-470A-84D5-D088FA4DD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Природа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16E6AE2-C423-4340-9AEE-7BFBB007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Після дощу з’єдную небо кольоровою дугою. У відрі мене не збереш, а на малюнку легко впізнаєш.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AE2A4DB0-E7BE-4F49-A8E8-F520A15F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Що це? Назвіть дві підказки, які підтверджують вашу відповідь.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5560FF14-D5A5-46B2-8A0E-EC96DCFE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5177416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C05A6881-F016-414C-8269-5563ADD7D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00D37EC-A24A-4B61-9B76-6AE629A14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C9B1A7-D06F-4705-A068-A10E2CEA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Шкільні речі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48BBD8D6-9B80-4110-B3FE-6E5163A0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Маю багато білих берегів, а ти залишаєш на них рядки. Коли закінчиться останній берег, для нових думок знадобиться інший я.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D4ED4D76-A8B5-493E-81A9-4FFE7A87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Що це? Яке слово використано в переносному значенні?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27B3CF6-8FB8-401B-A4AC-5CDBB100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21373671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7721694A-1A7E-4958-99BD-6DFDECFD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C61D3A5B-719A-43D2-8DFD-66198ED0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B5D7CA-93B2-4D71-95A4-7141E531D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Техніка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E854E576-C843-4727-A528-88741102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Мовчу, поки не натиснеш. З’єдную літери у слова, хоча сама не вмію читати.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200C801-21C3-4A04-BF4B-13930E42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Що це? Обґрунтуйте відповідь і запропонуйте ще одну доречну ознаку.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7286B6D-936C-49D4-8DDF-B0871994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3277572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F52D21DB-803C-417C-95F0-D57013135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85EE743F-8F66-4E0D-8881-502DBA8F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1D7B18-57EB-450A-AAD5-D7F6C23F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Тематичні групи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631EE70F-07F2-4101-94ED-3AC5C23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Розподіліть можливі відгадки: веселка, зошит, клавіатура, їжак, годинник, сніжинка.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FFBCF54E-41BB-4385-947E-961840091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Доберіть назви груп. Поясніть, чому для окремого предмета можуть бути доречними різні способи групування.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71D4CDE-320E-41C4-B2AC-2C504AEE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14170351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4EB23CD0-2663-4363-8398-D2C2C5C7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B876CFD4-DC75-4174-8973-0784FB65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35756BE-328E-4F9B-A14F-5F518D811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Майстерня власної загадки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65BD16A-5EF2-4021-A48D-193649F1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Оберіть знайомий предмет. Запишіть три ознаки. Замініть одну з них образним порівнянням і приберіть пряму назву.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2D76B9A1-F772-46DC-B99D-5DEC1834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Прочитайте текст партнеру. Якщо можливі кілька відповідей, додайте точнішу підказку.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E16374AE-E11F-4965-9FFC-8B308899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19489700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FE9C0F9-ADCB-4484-A2C5-1BBB1F63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AB1C8CA3-751B-407F-87BC-44E35C27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література 5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006BC7-53D6-46EC-849D-A191CDA88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858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Самоперевірка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9BB5E467-1A65-48F6-BDAC-EC585B30E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Відгадки: веселка, зошит, клавіатура. У загадці про зошит «береги» означають сторінки.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7404D9A6-CCFA-41B7-9A42-6F085ED9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572750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Мій текст містить точні ознаки; не називає предмет прямо; має зрозумілу відповідь; написаний самостійно.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D0B6A66-3A9F-4BA1-9C1C-7861ABDFA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6270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170120171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2026-09-28T10:20:19.3360000Z</dcterms:created>
  <dcterms:modified xsi:type="dcterms:W3CDTF">2026-09-28T10:20:19.3360000Z</dcterms:modified>
</coreProperties>
</file>